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3EC8C-F56D-451E-AA21-0B4F42F7FBC7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670BE90-3D6C-44E7-A750-D7A7AAD7517B}">
      <dgm:prSet phldrT="[Text]"/>
      <dgm:spPr/>
      <dgm:t>
        <a:bodyPr/>
        <a:lstStyle/>
        <a:p>
          <a:r>
            <a:rPr lang="en-US" dirty="0" smtClean="0"/>
            <a:t>Projections</a:t>
          </a:r>
          <a:endParaRPr lang="en-US" dirty="0"/>
        </a:p>
      </dgm:t>
    </dgm:pt>
    <dgm:pt modelId="{6FC21134-33CF-48D9-AFD2-64861823CAE3}" type="parTrans" cxnId="{FD321F17-6B46-4746-B5A9-A255E917E0C3}">
      <dgm:prSet/>
      <dgm:spPr/>
      <dgm:t>
        <a:bodyPr/>
        <a:lstStyle/>
        <a:p>
          <a:endParaRPr lang="en-US"/>
        </a:p>
      </dgm:t>
    </dgm:pt>
    <dgm:pt modelId="{25E27B15-B731-460E-A380-3D38C8954B11}" type="sibTrans" cxnId="{FD321F17-6B46-4746-B5A9-A255E917E0C3}">
      <dgm:prSet/>
      <dgm:spPr/>
      <dgm:t>
        <a:bodyPr/>
        <a:lstStyle/>
        <a:p>
          <a:endParaRPr lang="en-US"/>
        </a:p>
      </dgm:t>
    </dgm:pt>
    <dgm:pt modelId="{2D1FDF43-7627-4EED-A04C-CBA686D8BB86}">
      <dgm:prSet phldrT="[Text]" custT="1"/>
      <dgm:spPr/>
      <dgm:t>
        <a:bodyPr/>
        <a:lstStyle/>
        <a:p>
          <a:r>
            <a:rPr lang="en-US" sz="1700" dirty="0" smtClean="0"/>
            <a:t>3D</a:t>
          </a:r>
        </a:p>
        <a:p>
          <a:r>
            <a:rPr lang="en-US" sz="1400" dirty="0" smtClean="0"/>
            <a:t>(All 3 dimensions in one plane)</a:t>
          </a:r>
          <a:endParaRPr lang="en-US" sz="1400" dirty="0"/>
        </a:p>
      </dgm:t>
    </dgm:pt>
    <dgm:pt modelId="{9B56963F-AAD6-4349-9AA6-567A82A624AE}" type="parTrans" cxnId="{F044AFD8-5ED4-4171-853D-07458A054127}">
      <dgm:prSet/>
      <dgm:spPr/>
      <dgm:t>
        <a:bodyPr/>
        <a:lstStyle/>
        <a:p>
          <a:endParaRPr lang="en-US"/>
        </a:p>
      </dgm:t>
    </dgm:pt>
    <dgm:pt modelId="{727FE7D6-1951-4979-AAF4-08564EA83178}" type="sibTrans" cxnId="{F044AFD8-5ED4-4171-853D-07458A054127}">
      <dgm:prSet/>
      <dgm:spPr/>
      <dgm:t>
        <a:bodyPr/>
        <a:lstStyle/>
        <a:p>
          <a:endParaRPr lang="en-US"/>
        </a:p>
      </dgm:t>
    </dgm:pt>
    <dgm:pt modelId="{75826265-C4A6-4A49-BA85-EB6FAA6E6AC0}">
      <dgm:prSet phldrT="[Text]" custT="1"/>
      <dgm:spPr/>
      <dgm:t>
        <a:bodyPr/>
        <a:lstStyle/>
        <a:p>
          <a:r>
            <a:rPr lang="en-US" sz="1700" dirty="0" err="1" smtClean="0"/>
            <a:t>Multiview</a:t>
          </a:r>
          <a:endParaRPr lang="en-US" sz="1700" dirty="0"/>
        </a:p>
      </dgm:t>
    </dgm:pt>
    <dgm:pt modelId="{83542759-1428-4D18-A28F-2E7213CD5854}" type="parTrans" cxnId="{275A0A37-99E1-4898-809F-9A404C6DC1C1}">
      <dgm:prSet/>
      <dgm:spPr/>
      <dgm:t>
        <a:bodyPr/>
        <a:lstStyle/>
        <a:p>
          <a:endParaRPr lang="en-US"/>
        </a:p>
      </dgm:t>
    </dgm:pt>
    <dgm:pt modelId="{BD96DCB2-8EC2-4F12-A5E6-AC4148DA0738}" type="sibTrans" cxnId="{275A0A37-99E1-4898-809F-9A404C6DC1C1}">
      <dgm:prSet/>
      <dgm:spPr/>
      <dgm:t>
        <a:bodyPr/>
        <a:lstStyle/>
        <a:p>
          <a:endParaRPr lang="en-US"/>
        </a:p>
      </dgm:t>
    </dgm:pt>
    <dgm:pt modelId="{419717C2-42D1-481C-8BF4-61BE80DACE8B}" type="asst">
      <dgm:prSet custT="1"/>
      <dgm:spPr/>
      <dgm:t>
        <a:bodyPr/>
        <a:lstStyle/>
        <a:p>
          <a:r>
            <a:rPr lang="en-US" sz="1700" dirty="0" smtClean="0"/>
            <a:t>Isometric</a:t>
          </a:r>
        </a:p>
        <a:p>
          <a:r>
            <a:rPr lang="en-US" sz="1400" dirty="0" smtClean="0"/>
            <a:t>Parallel Projection</a:t>
          </a:r>
          <a:endParaRPr lang="en-US" sz="1400" dirty="0"/>
        </a:p>
      </dgm:t>
    </dgm:pt>
    <dgm:pt modelId="{58494D8D-B994-4A7A-A606-D917DA3619E0}" type="parTrans" cxnId="{CA5AF54C-F201-40D2-AAF3-1774176F11AE}">
      <dgm:prSet/>
      <dgm:spPr/>
      <dgm:t>
        <a:bodyPr/>
        <a:lstStyle/>
        <a:p>
          <a:endParaRPr lang="en-US"/>
        </a:p>
      </dgm:t>
    </dgm:pt>
    <dgm:pt modelId="{24867DE7-DC29-4B32-92AE-6B398D96930F}" type="sibTrans" cxnId="{CA5AF54C-F201-40D2-AAF3-1774176F11AE}">
      <dgm:prSet/>
      <dgm:spPr/>
      <dgm:t>
        <a:bodyPr/>
        <a:lstStyle/>
        <a:p>
          <a:endParaRPr lang="en-US"/>
        </a:p>
      </dgm:t>
    </dgm:pt>
    <dgm:pt modelId="{2287F4C9-1ED7-4D0C-8255-66933D8C0890}" type="asst">
      <dgm:prSet custT="1"/>
      <dgm:spPr/>
      <dgm:t>
        <a:bodyPr/>
        <a:lstStyle/>
        <a:p>
          <a:r>
            <a:rPr lang="en-US" sz="1700" dirty="0" smtClean="0"/>
            <a:t>Perspective</a:t>
          </a:r>
        </a:p>
        <a:p>
          <a:r>
            <a:rPr lang="en-US" sz="1400" dirty="0" smtClean="0"/>
            <a:t>Foreshortening</a:t>
          </a:r>
          <a:endParaRPr lang="en-US" sz="1400" dirty="0"/>
        </a:p>
      </dgm:t>
    </dgm:pt>
    <dgm:pt modelId="{F061CAA4-6E7E-406A-93AA-F50101F9293F}" type="parTrans" cxnId="{54A69F1E-F022-4517-8636-C7B349232921}">
      <dgm:prSet/>
      <dgm:spPr/>
      <dgm:t>
        <a:bodyPr/>
        <a:lstStyle/>
        <a:p>
          <a:endParaRPr lang="en-US"/>
        </a:p>
      </dgm:t>
    </dgm:pt>
    <dgm:pt modelId="{4882D557-041B-4AC4-87AF-144405993867}" type="sibTrans" cxnId="{54A69F1E-F022-4517-8636-C7B349232921}">
      <dgm:prSet/>
      <dgm:spPr/>
      <dgm:t>
        <a:bodyPr/>
        <a:lstStyle/>
        <a:p>
          <a:endParaRPr lang="en-US"/>
        </a:p>
      </dgm:t>
    </dgm:pt>
    <dgm:pt modelId="{73D6D6D3-6AEC-4D90-9F51-CA2CD519C103}" type="asst">
      <dgm:prSet custT="1"/>
      <dgm:spPr/>
      <dgm:t>
        <a:bodyPr/>
        <a:lstStyle/>
        <a:p>
          <a:r>
            <a:rPr lang="en-US" sz="1700" dirty="0" smtClean="0"/>
            <a:t>Trimetric</a:t>
          </a:r>
          <a:endParaRPr lang="en-US" sz="1700" dirty="0"/>
        </a:p>
      </dgm:t>
    </dgm:pt>
    <dgm:pt modelId="{918D8D0A-6690-4A9C-A8E0-AE0890598B44}" type="parTrans" cxnId="{8437D41A-870B-44DD-8E5C-9F1943E8105A}">
      <dgm:prSet/>
      <dgm:spPr/>
      <dgm:t>
        <a:bodyPr/>
        <a:lstStyle/>
        <a:p>
          <a:endParaRPr lang="en-US"/>
        </a:p>
      </dgm:t>
    </dgm:pt>
    <dgm:pt modelId="{BF286379-B608-467F-BDDB-919097EE62E1}" type="sibTrans" cxnId="{8437D41A-870B-44DD-8E5C-9F1943E8105A}">
      <dgm:prSet/>
      <dgm:spPr/>
      <dgm:t>
        <a:bodyPr/>
        <a:lstStyle/>
        <a:p>
          <a:endParaRPr lang="en-US"/>
        </a:p>
      </dgm:t>
    </dgm:pt>
    <dgm:pt modelId="{BB1D5BBC-05F4-45CA-A8EB-861F4E7BE572}" type="pres">
      <dgm:prSet presAssocID="{D0F3EC8C-F56D-451E-AA21-0B4F42F7FB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44D7D48-5B35-45EA-8EDF-68E780DAE12E}" type="pres">
      <dgm:prSet presAssocID="{A670BE90-3D6C-44E7-A750-D7A7AAD7517B}" presName="hierRoot1" presStyleCnt="0">
        <dgm:presLayoutVars>
          <dgm:hierBranch val="init"/>
        </dgm:presLayoutVars>
      </dgm:prSet>
      <dgm:spPr/>
    </dgm:pt>
    <dgm:pt modelId="{6286B4B0-7EEC-46C0-8732-37E1BB85B722}" type="pres">
      <dgm:prSet presAssocID="{A670BE90-3D6C-44E7-A750-D7A7AAD7517B}" presName="rootComposite1" presStyleCnt="0"/>
      <dgm:spPr/>
    </dgm:pt>
    <dgm:pt modelId="{9755E2A7-025C-4F8A-88C9-532911A820FC}" type="pres">
      <dgm:prSet presAssocID="{A670BE90-3D6C-44E7-A750-D7A7AAD7517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586068-0E13-4063-9BE3-15019F39232A}" type="pres">
      <dgm:prSet presAssocID="{A670BE90-3D6C-44E7-A750-D7A7AAD751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11251F9-A38C-41B1-83BF-878DB2586170}" type="pres">
      <dgm:prSet presAssocID="{A670BE90-3D6C-44E7-A750-D7A7AAD7517B}" presName="hierChild2" presStyleCnt="0"/>
      <dgm:spPr/>
    </dgm:pt>
    <dgm:pt modelId="{1B03038C-CCD3-495A-AC3F-4E64A679208F}" type="pres">
      <dgm:prSet presAssocID="{9B56963F-AAD6-4349-9AA6-567A82A624AE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8933F6F-45E6-4EEA-985E-39B4E401015E}" type="pres">
      <dgm:prSet presAssocID="{2D1FDF43-7627-4EED-A04C-CBA686D8BB86}" presName="hierRoot2" presStyleCnt="0">
        <dgm:presLayoutVars>
          <dgm:hierBranch val="init"/>
        </dgm:presLayoutVars>
      </dgm:prSet>
      <dgm:spPr/>
    </dgm:pt>
    <dgm:pt modelId="{41545DEF-6974-40ED-B31C-ACD4A99788A7}" type="pres">
      <dgm:prSet presAssocID="{2D1FDF43-7627-4EED-A04C-CBA686D8BB86}" presName="rootComposite" presStyleCnt="0"/>
      <dgm:spPr/>
    </dgm:pt>
    <dgm:pt modelId="{46D850A0-C458-443A-ABA0-B135F79D7DC6}" type="pres">
      <dgm:prSet presAssocID="{2D1FDF43-7627-4EED-A04C-CBA686D8BB86}" presName="rootText" presStyleLbl="node2" presStyleIdx="0" presStyleCnt="2" custLinFactNeighborX="-69537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2B8DE9-AA16-43B2-A2A2-034184A14751}" type="pres">
      <dgm:prSet presAssocID="{2D1FDF43-7627-4EED-A04C-CBA686D8BB86}" presName="rootConnector" presStyleLbl="node2" presStyleIdx="0" presStyleCnt="2"/>
      <dgm:spPr/>
      <dgm:t>
        <a:bodyPr/>
        <a:lstStyle/>
        <a:p>
          <a:endParaRPr lang="en-US"/>
        </a:p>
      </dgm:t>
    </dgm:pt>
    <dgm:pt modelId="{F1A97299-CA64-4420-A0DE-FD3FAEAA13D7}" type="pres">
      <dgm:prSet presAssocID="{2D1FDF43-7627-4EED-A04C-CBA686D8BB86}" presName="hierChild4" presStyleCnt="0"/>
      <dgm:spPr/>
    </dgm:pt>
    <dgm:pt modelId="{52D5EF16-DAA4-4CDB-906F-12C8D6FDDB1D}" type="pres">
      <dgm:prSet presAssocID="{2D1FDF43-7627-4EED-A04C-CBA686D8BB86}" presName="hierChild5" presStyleCnt="0"/>
      <dgm:spPr/>
    </dgm:pt>
    <dgm:pt modelId="{F9948A63-24B4-4BF9-8A1D-FAFC0D9635A7}" type="pres">
      <dgm:prSet presAssocID="{58494D8D-B994-4A7A-A606-D917DA3619E0}" presName="Name111" presStyleLbl="parChTrans1D3" presStyleIdx="0" presStyleCnt="3"/>
      <dgm:spPr/>
      <dgm:t>
        <a:bodyPr/>
        <a:lstStyle/>
        <a:p>
          <a:endParaRPr lang="en-US"/>
        </a:p>
      </dgm:t>
    </dgm:pt>
    <dgm:pt modelId="{ADF93F07-B60C-4FA5-87E5-DDF007112F12}" type="pres">
      <dgm:prSet presAssocID="{419717C2-42D1-481C-8BF4-61BE80DACE8B}" presName="hierRoot3" presStyleCnt="0">
        <dgm:presLayoutVars>
          <dgm:hierBranch val="init"/>
        </dgm:presLayoutVars>
      </dgm:prSet>
      <dgm:spPr/>
    </dgm:pt>
    <dgm:pt modelId="{3414DE22-7243-467C-8F1A-48B68D886934}" type="pres">
      <dgm:prSet presAssocID="{419717C2-42D1-481C-8BF4-61BE80DACE8B}" presName="rootComposite3" presStyleCnt="0"/>
      <dgm:spPr/>
    </dgm:pt>
    <dgm:pt modelId="{F49126EF-597D-443D-9AF7-6E69AF947C9A}" type="pres">
      <dgm:prSet presAssocID="{419717C2-42D1-481C-8BF4-61BE80DACE8B}" presName="rootText3" presStyleLbl="asst2" presStyleIdx="0" presStyleCnt="3" custScaleX="79045" custScaleY="82283" custLinFactNeighborX="-68747" custLinFactNeighborY="-9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27FD1D-4B0D-4917-BF5C-70BA3C989A53}" type="pres">
      <dgm:prSet presAssocID="{419717C2-42D1-481C-8BF4-61BE80DACE8B}" presName="rootConnector3" presStyleLbl="asst2" presStyleIdx="0" presStyleCnt="3"/>
      <dgm:spPr/>
      <dgm:t>
        <a:bodyPr/>
        <a:lstStyle/>
        <a:p>
          <a:endParaRPr lang="en-US"/>
        </a:p>
      </dgm:t>
    </dgm:pt>
    <dgm:pt modelId="{82F61207-957B-4F7E-A81E-56E910AB0B01}" type="pres">
      <dgm:prSet presAssocID="{419717C2-42D1-481C-8BF4-61BE80DACE8B}" presName="hierChild6" presStyleCnt="0"/>
      <dgm:spPr/>
    </dgm:pt>
    <dgm:pt modelId="{FADBE9D7-CAB0-4159-8B2E-E26795B4F010}" type="pres">
      <dgm:prSet presAssocID="{419717C2-42D1-481C-8BF4-61BE80DACE8B}" presName="hierChild7" presStyleCnt="0"/>
      <dgm:spPr/>
    </dgm:pt>
    <dgm:pt modelId="{8FD54F12-C341-4ED5-A595-22F40D15717A}" type="pres">
      <dgm:prSet presAssocID="{F061CAA4-6E7E-406A-93AA-F50101F9293F}" presName="Name111" presStyleLbl="parChTrans1D3" presStyleIdx="1" presStyleCnt="3"/>
      <dgm:spPr/>
      <dgm:t>
        <a:bodyPr/>
        <a:lstStyle/>
        <a:p>
          <a:endParaRPr lang="en-US"/>
        </a:p>
      </dgm:t>
    </dgm:pt>
    <dgm:pt modelId="{CAAD7592-4054-49BF-8457-ED939BB9874D}" type="pres">
      <dgm:prSet presAssocID="{2287F4C9-1ED7-4D0C-8255-66933D8C0890}" presName="hierRoot3" presStyleCnt="0">
        <dgm:presLayoutVars>
          <dgm:hierBranch val="init"/>
        </dgm:presLayoutVars>
      </dgm:prSet>
      <dgm:spPr/>
    </dgm:pt>
    <dgm:pt modelId="{8DB9FC02-AB69-4499-865E-762F289865E3}" type="pres">
      <dgm:prSet presAssocID="{2287F4C9-1ED7-4D0C-8255-66933D8C0890}" presName="rootComposite3" presStyleCnt="0"/>
      <dgm:spPr/>
    </dgm:pt>
    <dgm:pt modelId="{8BB9BCBE-82F1-4A52-A309-B9FD8CAD3AA1}" type="pres">
      <dgm:prSet presAssocID="{2287F4C9-1ED7-4D0C-8255-66933D8C0890}" presName="rootText3" presStyleLbl="asst2" presStyleIdx="1" presStyleCnt="3" custScaleX="75043" custScaleY="82283" custLinFactNeighborX="-80505" custLinFactNeighborY="-9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7A29D3-76C8-4006-8E6B-9E4B7CE3B128}" type="pres">
      <dgm:prSet presAssocID="{2287F4C9-1ED7-4D0C-8255-66933D8C0890}" presName="rootConnector3" presStyleLbl="asst2" presStyleIdx="1" presStyleCnt="3"/>
      <dgm:spPr/>
      <dgm:t>
        <a:bodyPr/>
        <a:lstStyle/>
        <a:p>
          <a:endParaRPr lang="en-US"/>
        </a:p>
      </dgm:t>
    </dgm:pt>
    <dgm:pt modelId="{7CA0D03D-8124-42B5-B12C-A4980F20B55F}" type="pres">
      <dgm:prSet presAssocID="{2287F4C9-1ED7-4D0C-8255-66933D8C0890}" presName="hierChild6" presStyleCnt="0"/>
      <dgm:spPr/>
    </dgm:pt>
    <dgm:pt modelId="{5FBA7D3E-2EF5-4BC1-BD43-669A71C9E828}" type="pres">
      <dgm:prSet presAssocID="{2287F4C9-1ED7-4D0C-8255-66933D8C0890}" presName="hierChild7" presStyleCnt="0"/>
      <dgm:spPr/>
    </dgm:pt>
    <dgm:pt modelId="{FC6580E2-F6AD-4081-8071-FCE9CFC5F6B3}" type="pres">
      <dgm:prSet presAssocID="{918D8D0A-6690-4A9C-A8E0-AE0890598B44}" presName="Name111" presStyleLbl="parChTrans1D3" presStyleIdx="2" presStyleCnt="3"/>
      <dgm:spPr/>
      <dgm:t>
        <a:bodyPr/>
        <a:lstStyle/>
        <a:p>
          <a:endParaRPr lang="en-US"/>
        </a:p>
      </dgm:t>
    </dgm:pt>
    <dgm:pt modelId="{6C4B88D6-A9A4-4D1D-AC94-1BF4E30918E0}" type="pres">
      <dgm:prSet presAssocID="{73D6D6D3-6AEC-4D90-9F51-CA2CD519C103}" presName="hierRoot3" presStyleCnt="0">
        <dgm:presLayoutVars>
          <dgm:hierBranch val="init"/>
        </dgm:presLayoutVars>
      </dgm:prSet>
      <dgm:spPr/>
    </dgm:pt>
    <dgm:pt modelId="{9E0641CC-4671-46DC-A7E7-82DEEBA16F47}" type="pres">
      <dgm:prSet presAssocID="{73D6D6D3-6AEC-4D90-9F51-CA2CD519C103}" presName="rootComposite3" presStyleCnt="0"/>
      <dgm:spPr/>
    </dgm:pt>
    <dgm:pt modelId="{49F770A1-8592-4CDF-91CA-1EDA659B4481}" type="pres">
      <dgm:prSet presAssocID="{73D6D6D3-6AEC-4D90-9F51-CA2CD519C103}" presName="rootText3" presStyleLbl="asst2" presStyleIdx="2" presStyleCnt="3" custScaleX="55707" custScaleY="64566" custLinFactNeighborX="29208" custLinFactNeighborY="-54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AF1CBC-FD08-40AC-B3AD-B6E4C42EF250}" type="pres">
      <dgm:prSet presAssocID="{73D6D6D3-6AEC-4D90-9F51-CA2CD519C103}" presName="rootConnector3" presStyleLbl="asst2" presStyleIdx="2" presStyleCnt="3"/>
      <dgm:spPr/>
      <dgm:t>
        <a:bodyPr/>
        <a:lstStyle/>
        <a:p>
          <a:endParaRPr lang="en-US"/>
        </a:p>
      </dgm:t>
    </dgm:pt>
    <dgm:pt modelId="{A11AECE6-742B-4066-8676-2497EFE94D7D}" type="pres">
      <dgm:prSet presAssocID="{73D6D6D3-6AEC-4D90-9F51-CA2CD519C103}" presName="hierChild6" presStyleCnt="0"/>
      <dgm:spPr/>
    </dgm:pt>
    <dgm:pt modelId="{4234E8F5-4A9C-4580-9E89-7A3573E3AF2A}" type="pres">
      <dgm:prSet presAssocID="{73D6D6D3-6AEC-4D90-9F51-CA2CD519C103}" presName="hierChild7" presStyleCnt="0"/>
      <dgm:spPr/>
    </dgm:pt>
    <dgm:pt modelId="{CCA5BDD2-7784-4176-8517-B37588879D88}" type="pres">
      <dgm:prSet presAssocID="{83542759-1428-4D18-A28F-2E7213CD585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CEFCAD75-1543-4613-A4E2-3346231048E8}" type="pres">
      <dgm:prSet presAssocID="{75826265-C4A6-4A49-BA85-EB6FAA6E6AC0}" presName="hierRoot2" presStyleCnt="0">
        <dgm:presLayoutVars>
          <dgm:hierBranch val="init"/>
        </dgm:presLayoutVars>
      </dgm:prSet>
      <dgm:spPr/>
    </dgm:pt>
    <dgm:pt modelId="{50DC902E-55AA-455E-8E6E-024B56011DE9}" type="pres">
      <dgm:prSet presAssocID="{75826265-C4A6-4A49-BA85-EB6FAA6E6AC0}" presName="rootComposite" presStyleCnt="0"/>
      <dgm:spPr/>
    </dgm:pt>
    <dgm:pt modelId="{B6C54240-2842-431D-AB05-F5D7ED5DF368}" type="pres">
      <dgm:prSet presAssocID="{75826265-C4A6-4A49-BA85-EB6FAA6E6AC0}" presName="rootText" presStyleLbl="node2" presStyleIdx="1" presStyleCnt="2" custLinFactNeighborX="70792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C0943D-9F0F-4A26-91AF-A2106300823D}" type="pres">
      <dgm:prSet presAssocID="{75826265-C4A6-4A49-BA85-EB6FAA6E6AC0}" presName="rootConnector" presStyleLbl="node2" presStyleIdx="1" presStyleCnt="2"/>
      <dgm:spPr/>
      <dgm:t>
        <a:bodyPr/>
        <a:lstStyle/>
        <a:p>
          <a:endParaRPr lang="en-US"/>
        </a:p>
      </dgm:t>
    </dgm:pt>
    <dgm:pt modelId="{394F54DF-EA27-4F40-8230-BA95876FD324}" type="pres">
      <dgm:prSet presAssocID="{75826265-C4A6-4A49-BA85-EB6FAA6E6AC0}" presName="hierChild4" presStyleCnt="0"/>
      <dgm:spPr/>
    </dgm:pt>
    <dgm:pt modelId="{D1726920-3D1D-45A8-8CAB-CE1CDB084C00}" type="pres">
      <dgm:prSet presAssocID="{75826265-C4A6-4A49-BA85-EB6FAA6E6AC0}" presName="hierChild5" presStyleCnt="0"/>
      <dgm:spPr/>
    </dgm:pt>
    <dgm:pt modelId="{1CC2335A-A7BE-4098-BADB-1AE382A921FB}" type="pres">
      <dgm:prSet presAssocID="{A670BE90-3D6C-44E7-A750-D7A7AAD7517B}" presName="hierChild3" presStyleCnt="0"/>
      <dgm:spPr/>
    </dgm:pt>
  </dgm:ptLst>
  <dgm:cxnLst>
    <dgm:cxn modelId="{B7FCC880-76EA-4740-804D-2B40D3FAF36E}" type="presOf" srcId="{73D6D6D3-6AEC-4D90-9F51-CA2CD519C103}" destId="{BFAF1CBC-FD08-40AC-B3AD-B6E4C42EF250}" srcOrd="1" destOrd="0" presId="urn:microsoft.com/office/officeart/2005/8/layout/orgChart1"/>
    <dgm:cxn modelId="{9CB635D5-B81E-4982-9B2E-5AACD27F9FB1}" type="presOf" srcId="{D0F3EC8C-F56D-451E-AA21-0B4F42F7FBC7}" destId="{BB1D5BBC-05F4-45CA-A8EB-861F4E7BE572}" srcOrd="0" destOrd="0" presId="urn:microsoft.com/office/officeart/2005/8/layout/orgChart1"/>
    <dgm:cxn modelId="{34B84813-B877-43E4-8320-BB3911E73E24}" type="presOf" srcId="{73D6D6D3-6AEC-4D90-9F51-CA2CD519C103}" destId="{49F770A1-8592-4CDF-91CA-1EDA659B4481}" srcOrd="0" destOrd="0" presId="urn:microsoft.com/office/officeart/2005/8/layout/orgChart1"/>
    <dgm:cxn modelId="{1FE6B6A2-3F71-43E5-A9C2-AF3DD08553C8}" type="presOf" srcId="{2D1FDF43-7627-4EED-A04C-CBA686D8BB86}" destId="{9E2B8DE9-AA16-43B2-A2A2-034184A14751}" srcOrd="1" destOrd="0" presId="urn:microsoft.com/office/officeart/2005/8/layout/orgChart1"/>
    <dgm:cxn modelId="{123F7D3B-1879-4DF3-81F8-B71092348D31}" type="presOf" srcId="{83542759-1428-4D18-A28F-2E7213CD5854}" destId="{CCA5BDD2-7784-4176-8517-B37588879D88}" srcOrd="0" destOrd="0" presId="urn:microsoft.com/office/officeart/2005/8/layout/orgChart1"/>
    <dgm:cxn modelId="{9DCA816D-DD7D-4A42-8D19-A5E50FF4E5EE}" type="presOf" srcId="{419717C2-42D1-481C-8BF4-61BE80DACE8B}" destId="{F49126EF-597D-443D-9AF7-6E69AF947C9A}" srcOrd="0" destOrd="0" presId="urn:microsoft.com/office/officeart/2005/8/layout/orgChart1"/>
    <dgm:cxn modelId="{F75D836C-A0C1-48CE-8C8C-02FCFDCDB360}" type="presOf" srcId="{2287F4C9-1ED7-4D0C-8255-66933D8C0890}" destId="{8BB9BCBE-82F1-4A52-A309-B9FD8CAD3AA1}" srcOrd="0" destOrd="0" presId="urn:microsoft.com/office/officeart/2005/8/layout/orgChart1"/>
    <dgm:cxn modelId="{4DB333A3-9753-417C-8246-335B3EA194C5}" type="presOf" srcId="{918D8D0A-6690-4A9C-A8E0-AE0890598B44}" destId="{FC6580E2-F6AD-4081-8071-FCE9CFC5F6B3}" srcOrd="0" destOrd="0" presId="urn:microsoft.com/office/officeart/2005/8/layout/orgChart1"/>
    <dgm:cxn modelId="{5B3FC51A-9F6C-4BCD-A077-02EAEE263541}" type="presOf" srcId="{75826265-C4A6-4A49-BA85-EB6FAA6E6AC0}" destId="{F7C0943D-9F0F-4A26-91AF-A2106300823D}" srcOrd="1" destOrd="0" presId="urn:microsoft.com/office/officeart/2005/8/layout/orgChart1"/>
    <dgm:cxn modelId="{CA5AF54C-F201-40D2-AAF3-1774176F11AE}" srcId="{2D1FDF43-7627-4EED-A04C-CBA686D8BB86}" destId="{419717C2-42D1-481C-8BF4-61BE80DACE8B}" srcOrd="0" destOrd="0" parTransId="{58494D8D-B994-4A7A-A606-D917DA3619E0}" sibTransId="{24867DE7-DC29-4B32-92AE-6B398D96930F}"/>
    <dgm:cxn modelId="{F044AFD8-5ED4-4171-853D-07458A054127}" srcId="{A670BE90-3D6C-44E7-A750-D7A7AAD7517B}" destId="{2D1FDF43-7627-4EED-A04C-CBA686D8BB86}" srcOrd="0" destOrd="0" parTransId="{9B56963F-AAD6-4349-9AA6-567A82A624AE}" sibTransId="{727FE7D6-1951-4979-AAF4-08564EA83178}"/>
    <dgm:cxn modelId="{C2183F86-3586-47BC-AAFE-24A1FAA11009}" type="presOf" srcId="{75826265-C4A6-4A49-BA85-EB6FAA6E6AC0}" destId="{B6C54240-2842-431D-AB05-F5D7ED5DF368}" srcOrd="0" destOrd="0" presId="urn:microsoft.com/office/officeart/2005/8/layout/orgChart1"/>
    <dgm:cxn modelId="{B24CA401-72B1-4F9C-B458-271407E5B1FB}" type="presOf" srcId="{A670BE90-3D6C-44E7-A750-D7A7AAD7517B}" destId="{9755E2A7-025C-4F8A-88C9-532911A820FC}" srcOrd="0" destOrd="0" presId="urn:microsoft.com/office/officeart/2005/8/layout/orgChart1"/>
    <dgm:cxn modelId="{EAB8ED33-4E7E-449A-B684-D28AE0AEDA8D}" type="presOf" srcId="{419717C2-42D1-481C-8BF4-61BE80DACE8B}" destId="{D427FD1D-4B0D-4917-BF5C-70BA3C989A53}" srcOrd="1" destOrd="0" presId="urn:microsoft.com/office/officeart/2005/8/layout/orgChart1"/>
    <dgm:cxn modelId="{8437D41A-870B-44DD-8E5C-9F1943E8105A}" srcId="{2D1FDF43-7627-4EED-A04C-CBA686D8BB86}" destId="{73D6D6D3-6AEC-4D90-9F51-CA2CD519C103}" srcOrd="2" destOrd="0" parTransId="{918D8D0A-6690-4A9C-A8E0-AE0890598B44}" sibTransId="{BF286379-B608-467F-BDDB-919097EE62E1}"/>
    <dgm:cxn modelId="{B3961498-048A-40AC-BC41-F7C59B1172B9}" type="presOf" srcId="{2287F4C9-1ED7-4D0C-8255-66933D8C0890}" destId="{497A29D3-76C8-4006-8E6B-9E4B7CE3B128}" srcOrd="1" destOrd="0" presId="urn:microsoft.com/office/officeart/2005/8/layout/orgChart1"/>
    <dgm:cxn modelId="{E710362E-119C-40B2-8744-A6426168EFC2}" type="presOf" srcId="{2D1FDF43-7627-4EED-A04C-CBA686D8BB86}" destId="{46D850A0-C458-443A-ABA0-B135F79D7DC6}" srcOrd="0" destOrd="0" presId="urn:microsoft.com/office/officeart/2005/8/layout/orgChart1"/>
    <dgm:cxn modelId="{275A0A37-99E1-4898-809F-9A404C6DC1C1}" srcId="{A670BE90-3D6C-44E7-A750-D7A7AAD7517B}" destId="{75826265-C4A6-4A49-BA85-EB6FAA6E6AC0}" srcOrd="1" destOrd="0" parTransId="{83542759-1428-4D18-A28F-2E7213CD5854}" sibTransId="{BD96DCB2-8EC2-4F12-A5E6-AC4148DA0738}"/>
    <dgm:cxn modelId="{54A69F1E-F022-4517-8636-C7B349232921}" srcId="{2D1FDF43-7627-4EED-A04C-CBA686D8BB86}" destId="{2287F4C9-1ED7-4D0C-8255-66933D8C0890}" srcOrd="1" destOrd="0" parTransId="{F061CAA4-6E7E-406A-93AA-F50101F9293F}" sibTransId="{4882D557-041B-4AC4-87AF-144405993867}"/>
    <dgm:cxn modelId="{D353066D-55E0-42C6-BC6F-3712BA1DEB05}" type="presOf" srcId="{9B56963F-AAD6-4349-9AA6-567A82A624AE}" destId="{1B03038C-CCD3-495A-AC3F-4E64A679208F}" srcOrd="0" destOrd="0" presId="urn:microsoft.com/office/officeart/2005/8/layout/orgChart1"/>
    <dgm:cxn modelId="{0AA2624E-6EFF-4612-B831-2219F3295DBE}" type="presOf" srcId="{58494D8D-B994-4A7A-A606-D917DA3619E0}" destId="{F9948A63-24B4-4BF9-8A1D-FAFC0D9635A7}" srcOrd="0" destOrd="0" presId="urn:microsoft.com/office/officeart/2005/8/layout/orgChart1"/>
    <dgm:cxn modelId="{5AA47324-6D0E-4B47-9BEA-7BEF5713D85D}" type="presOf" srcId="{A670BE90-3D6C-44E7-A750-D7A7AAD7517B}" destId="{56586068-0E13-4063-9BE3-15019F39232A}" srcOrd="1" destOrd="0" presId="urn:microsoft.com/office/officeart/2005/8/layout/orgChart1"/>
    <dgm:cxn modelId="{1296A12B-C65F-4D27-A1A1-87BD2A4323C9}" type="presOf" srcId="{F061CAA4-6E7E-406A-93AA-F50101F9293F}" destId="{8FD54F12-C341-4ED5-A595-22F40D15717A}" srcOrd="0" destOrd="0" presId="urn:microsoft.com/office/officeart/2005/8/layout/orgChart1"/>
    <dgm:cxn modelId="{FD321F17-6B46-4746-B5A9-A255E917E0C3}" srcId="{D0F3EC8C-F56D-451E-AA21-0B4F42F7FBC7}" destId="{A670BE90-3D6C-44E7-A750-D7A7AAD7517B}" srcOrd="0" destOrd="0" parTransId="{6FC21134-33CF-48D9-AFD2-64861823CAE3}" sibTransId="{25E27B15-B731-460E-A380-3D38C8954B11}"/>
    <dgm:cxn modelId="{7F137FCF-969D-461F-BE15-282A2E900B55}" type="presParOf" srcId="{BB1D5BBC-05F4-45CA-A8EB-861F4E7BE572}" destId="{544D7D48-5B35-45EA-8EDF-68E780DAE12E}" srcOrd="0" destOrd="0" presId="urn:microsoft.com/office/officeart/2005/8/layout/orgChart1"/>
    <dgm:cxn modelId="{4111322A-D70E-4161-A04D-10AA7B4C1875}" type="presParOf" srcId="{544D7D48-5B35-45EA-8EDF-68E780DAE12E}" destId="{6286B4B0-7EEC-46C0-8732-37E1BB85B722}" srcOrd="0" destOrd="0" presId="urn:microsoft.com/office/officeart/2005/8/layout/orgChart1"/>
    <dgm:cxn modelId="{3AFA9B70-BE06-447C-B255-2D47ABF23908}" type="presParOf" srcId="{6286B4B0-7EEC-46C0-8732-37E1BB85B722}" destId="{9755E2A7-025C-4F8A-88C9-532911A820FC}" srcOrd="0" destOrd="0" presId="urn:microsoft.com/office/officeart/2005/8/layout/orgChart1"/>
    <dgm:cxn modelId="{B7D9403C-9ADB-4213-9F73-891D72C3E602}" type="presParOf" srcId="{6286B4B0-7EEC-46C0-8732-37E1BB85B722}" destId="{56586068-0E13-4063-9BE3-15019F39232A}" srcOrd="1" destOrd="0" presId="urn:microsoft.com/office/officeart/2005/8/layout/orgChart1"/>
    <dgm:cxn modelId="{A789A85C-D115-4EE0-A137-E87E33A60C04}" type="presParOf" srcId="{544D7D48-5B35-45EA-8EDF-68E780DAE12E}" destId="{311251F9-A38C-41B1-83BF-878DB2586170}" srcOrd="1" destOrd="0" presId="urn:microsoft.com/office/officeart/2005/8/layout/orgChart1"/>
    <dgm:cxn modelId="{D64FA7B7-626D-4081-9888-251ECDFA8B3E}" type="presParOf" srcId="{311251F9-A38C-41B1-83BF-878DB2586170}" destId="{1B03038C-CCD3-495A-AC3F-4E64A679208F}" srcOrd="0" destOrd="0" presId="urn:microsoft.com/office/officeart/2005/8/layout/orgChart1"/>
    <dgm:cxn modelId="{CF9F28E3-E1AE-47F3-82CD-51CCE5776721}" type="presParOf" srcId="{311251F9-A38C-41B1-83BF-878DB2586170}" destId="{08933F6F-45E6-4EEA-985E-39B4E401015E}" srcOrd="1" destOrd="0" presId="urn:microsoft.com/office/officeart/2005/8/layout/orgChart1"/>
    <dgm:cxn modelId="{D5ADF449-BF10-43A2-A7C7-578685D2B013}" type="presParOf" srcId="{08933F6F-45E6-4EEA-985E-39B4E401015E}" destId="{41545DEF-6974-40ED-B31C-ACD4A99788A7}" srcOrd="0" destOrd="0" presId="urn:microsoft.com/office/officeart/2005/8/layout/orgChart1"/>
    <dgm:cxn modelId="{6F954E60-F71C-48B6-9F0F-8539D5595578}" type="presParOf" srcId="{41545DEF-6974-40ED-B31C-ACD4A99788A7}" destId="{46D850A0-C458-443A-ABA0-B135F79D7DC6}" srcOrd="0" destOrd="0" presId="urn:microsoft.com/office/officeart/2005/8/layout/orgChart1"/>
    <dgm:cxn modelId="{B4152CBD-F046-4435-9DB5-13C525780407}" type="presParOf" srcId="{41545DEF-6974-40ED-B31C-ACD4A99788A7}" destId="{9E2B8DE9-AA16-43B2-A2A2-034184A14751}" srcOrd="1" destOrd="0" presId="urn:microsoft.com/office/officeart/2005/8/layout/orgChart1"/>
    <dgm:cxn modelId="{D73B8565-E1D4-4698-9A3E-A6C1EF8E523D}" type="presParOf" srcId="{08933F6F-45E6-4EEA-985E-39B4E401015E}" destId="{F1A97299-CA64-4420-A0DE-FD3FAEAA13D7}" srcOrd="1" destOrd="0" presId="urn:microsoft.com/office/officeart/2005/8/layout/orgChart1"/>
    <dgm:cxn modelId="{B1886D6E-BF89-403F-A06D-D3C454E76A4B}" type="presParOf" srcId="{08933F6F-45E6-4EEA-985E-39B4E401015E}" destId="{52D5EF16-DAA4-4CDB-906F-12C8D6FDDB1D}" srcOrd="2" destOrd="0" presId="urn:microsoft.com/office/officeart/2005/8/layout/orgChart1"/>
    <dgm:cxn modelId="{1FDA7DF3-704D-4E08-BB08-3598FFCD51B0}" type="presParOf" srcId="{52D5EF16-DAA4-4CDB-906F-12C8D6FDDB1D}" destId="{F9948A63-24B4-4BF9-8A1D-FAFC0D9635A7}" srcOrd="0" destOrd="0" presId="urn:microsoft.com/office/officeart/2005/8/layout/orgChart1"/>
    <dgm:cxn modelId="{7B976760-CF6E-4AE6-8A97-95B0D17AE5F2}" type="presParOf" srcId="{52D5EF16-DAA4-4CDB-906F-12C8D6FDDB1D}" destId="{ADF93F07-B60C-4FA5-87E5-DDF007112F12}" srcOrd="1" destOrd="0" presId="urn:microsoft.com/office/officeart/2005/8/layout/orgChart1"/>
    <dgm:cxn modelId="{DD692BF9-60C8-4C66-8393-DDF97C79879E}" type="presParOf" srcId="{ADF93F07-B60C-4FA5-87E5-DDF007112F12}" destId="{3414DE22-7243-467C-8F1A-48B68D886934}" srcOrd="0" destOrd="0" presId="urn:microsoft.com/office/officeart/2005/8/layout/orgChart1"/>
    <dgm:cxn modelId="{8FF7C49B-FFC3-4DD5-9306-C748F74679BE}" type="presParOf" srcId="{3414DE22-7243-467C-8F1A-48B68D886934}" destId="{F49126EF-597D-443D-9AF7-6E69AF947C9A}" srcOrd="0" destOrd="0" presId="urn:microsoft.com/office/officeart/2005/8/layout/orgChart1"/>
    <dgm:cxn modelId="{59EAAAC7-23B5-45AA-920B-F84B74892C33}" type="presParOf" srcId="{3414DE22-7243-467C-8F1A-48B68D886934}" destId="{D427FD1D-4B0D-4917-BF5C-70BA3C989A53}" srcOrd="1" destOrd="0" presId="urn:microsoft.com/office/officeart/2005/8/layout/orgChart1"/>
    <dgm:cxn modelId="{106F3870-AB10-4E7E-83EE-632011ADBD97}" type="presParOf" srcId="{ADF93F07-B60C-4FA5-87E5-DDF007112F12}" destId="{82F61207-957B-4F7E-A81E-56E910AB0B01}" srcOrd="1" destOrd="0" presId="urn:microsoft.com/office/officeart/2005/8/layout/orgChart1"/>
    <dgm:cxn modelId="{149E07A5-E14B-40E9-9F60-6BC2E285C576}" type="presParOf" srcId="{ADF93F07-B60C-4FA5-87E5-DDF007112F12}" destId="{FADBE9D7-CAB0-4159-8B2E-E26795B4F010}" srcOrd="2" destOrd="0" presId="urn:microsoft.com/office/officeart/2005/8/layout/orgChart1"/>
    <dgm:cxn modelId="{2C5B4A84-BA87-4D74-8754-504BCBF68CA0}" type="presParOf" srcId="{52D5EF16-DAA4-4CDB-906F-12C8D6FDDB1D}" destId="{8FD54F12-C341-4ED5-A595-22F40D15717A}" srcOrd="2" destOrd="0" presId="urn:microsoft.com/office/officeart/2005/8/layout/orgChart1"/>
    <dgm:cxn modelId="{DF98E6C7-245A-4AEC-897E-23BD5FF38DCC}" type="presParOf" srcId="{52D5EF16-DAA4-4CDB-906F-12C8D6FDDB1D}" destId="{CAAD7592-4054-49BF-8457-ED939BB9874D}" srcOrd="3" destOrd="0" presId="urn:microsoft.com/office/officeart/2005/8/layout/orgChart1"/>
    <dgm:cxn modelId="{7571420B-033B-4343-944C-A762E582985D}" type="presParOf" srcId="{CAAD7592-4054-49BF-8457-ED939BB9874D}" destId="{8DB9FC02-AB69-4499-865E-762F289865E3}" srcOrd="0" destOrd="0" presId="urn:microsoft.com/office/officeart/2005/8/layout/orgChart1"/>
    <dgm:cxn modelId="{F809FF39-752C-46BF-8EAE-1498E8A0303B}" type="presParOf" srcId="{8DB9FC02-AB69-4499-865E-762F289865E3}" destId="{8BB9BCBE-82F1-4A52-A309-B9FD8CAD3AA1}" srcOrd="0" destOrd="0" presId="urn:microsoft.com/office/officeart/2005/8/layout/orgChart1"/>
    <dgm:cxn modelId="{5FF2897F-8CC7-403D-AAD1-105F7EBA0911}" type="presParOf" srcId="{8DB9FC02-AB69-4499-865E-762F289865E3}" destId="{497A29D3-76C8-4006-8E6B-9E4B7CE3B128}" srcOrd="1" destOrd="0" presId="urn:microsoft.com/office/officeart/2005/8/layout/orgChart1"/>
    <dgm:cxn modelId="{BDD212A5-64FE-4BB9-A653-63A5BCE643DD}" type="presParOf" srcId="{CAAD7592-4054-49BF-8457-ED939BB9874D}" destId="{7CA0D03D-8124-42B5-B12C-A4980F20B55F}" srcOrd="1" destOrd="0" presId="urn:microsoft.com/office/officeart/2005/8/layout/orgChart1"/>
    <dgm:cxn modelId="{35E324AF-62E2-47EC-8671-5E455820C638}" type="presParOf" srcId="{CAAD7592-4054-49BF-8457-ED939BB9874D}" destId="{5FBA7D3E-2EF5-4BC1-BD43-669A71C9E828}" srcOrd="2" destOrd="0" presId="urn:microsoft.com/office/officeart/2005/8/layout/orgChart1"/>
    <dgm:cxn modelId="{9B6B0595-DE16-4A7C-B962-E8D115C82E3D}" type="presParOf" srcId="{52D5EF16-DAA4-4CDB-906F-12C8D6FDDB1D}" destId="{FC6580E2-F6AD-4081-8071-FCE9CFC5F6B3}" srcOrd="4" destOrd="0" presId="urn:microsoft.com/office/officeart/2005/8/layout/orgChart1"/>
    <dgm:cxn modelId="{9EADB784-65FF-4636-AF49-BCDB4B3C3575}" type="presParOf" srcId="{52D5EF16-DAA4-4CDB-906F-12C8D6FDDB1D}" destId="{6C4B88D6-A9A4-4D1D-AC94-1BF4E30918E0}" srcOrd="5" destOrd="0" presId="urn:microsoft.com/office/officeart/2005/8/layout/orgChart1"/>
    <dgm:cxn modelId="{97970736-D75B-4C7C-A723-706B58170784}" type="presParOf" srcId="{6C4B88D6-A9A4-4D1D-AC94-1BF4E30918E0}" destId="{9E0641CC-4671-46DC-A7E7-82DEEBA16F47}" srcOrd="0" destOrd="0" presId="urn:microsoft.com/office/officeart/2005/8/layout/orgChart1"/>
    <dgm:cxn modelId="{909A2D3A-22A2-4857-BA04-624F95D0C483}" type="presParOf" srcId="{9E0641CC-4671-46DC-A7E7-82DEEBA16F47}" destId="{49F770A1-8592-4CDF-91CA-1EDA659B4481}" srcOrd="0" destOrd="0" presId="urn:microsoft.com/office/officeart/2005/8/layout/orgChart1"/>
    <dgm:cxn modelId="{BEAEF082-F4CB-4A34-823A-3554B961BCEE}" type="presParOf" srcId="{9E0641CC-4671-46DC-A7E7-82DEEBA16F47}" destId="{BFAF1CBC-FD08-40AC-B3AD-B6E4C42EF250}" srcOrd="1" destOrd="0" presId="urn:microsoft.com/office/officeart/2005/8/layout/orgChart1"/>
    <dgm:cxn modelId="{2F7B6F65-B680-4DF5-9C8A-0AF6BBE7E01C}" type="presParOf" srcId="{6C4B88D6-A9A4-4D1D-AC94-1BF4E30918E0}" destId="{A11AECE6-742B-4066-8676-2497EFE94D7D}" srcOrd="1" destOrd="0" presId="urn:microsoft.com/office/officeart/2005/8/layout/orgChart1"/>
    <dgm:cxn modelId="{3846D3F2-3966-4BA8-A85E-521C1B74D229}" type="presParOf" srcId="{6C4B88D6-A9A4-4D1D-AC94-1BF4E30918E0}" destId="{4234E8F5-4A9C-4580-9E89-7A3573E3AF2A}" srcOrd="2" destOrd="0" presId="urn:microsoft.com/office/officeart/2005/8/layout/orgChart1"/>
    <dgm:cxn modelId="{953BD43A-D9E2-487C-8730-E8122ADA8C1E}" type="presParOf" srcId="{311251F9-A38C-41B1-83BF-878DB2586170}" destId="{CCA5BDD2-7784-4176-8517-B37588879D88}" srcOrd="2" destOrd="0" presId="urn:microsoft.com/office/officeart/2005/8/layout/orgChart1"/>
    <dgm:cxn modelId="{467BEF36-A065-468B-B0FF-A23547D9CADA}" type="presParOf" srcId="{311251F9-A38C-41B1-83BF-878DB2586170}" destId="{CEFCAD75-1543-4613-A4E2-3346231048E8}" srcOrd="3" destOrd="0" presId="urn:microsoft.com/office/officeart/2005/8/layout/orgChart1"/>
    <dgm:cxn modelId="{03CAE9ED-3769-46F2-AB09-8E45705D65C5}" type="presParOf" srcId="{CEFCAD75-1543-4613-A4E2-3346231048E8}" destId="{50DC902E-55AA-455E-8E6E-024B56011DE9}" srcOrd="0" destOrd="0" presId="urn:microsoft.com/office/officeart/2005/8/layout/orgChart1"/>
    <dgm:cxn modelId="{D50902DE-9207-4730-B06C-7472D3656C47}" type="presParOf" srcId="{50DC902E-55AA-455E-8E6E-024B56011DE9}" destId="{B6C54240-2842-431D-AB05-F5D7ED5DF368}" srcOrd="0" destOrd="0" presId="urn:microsoft.com/office/officeart/2005/8/layout/orgChart1"/>
    <dgm:cxn modelId="{88014C08-CCB2-43CD-B561-F3F9BBB267D5}" type="presParOf" srcId="{50DC902E-55AA-455E-8E6E-024B56011DE9}" destId="{F7C0943D-9F0F-4A26-91AF-A2106300823D}" srcOrd="1" destOrd="0" presId="urn:microsoft.com/office/officeart/2005/8/layout/orgChart1"/>
    <dgm:cxn modelId="{BA968DA2-ED76-4087-8CC8-29D234970536}" type="presParOf" srcId="{CEFCAD75-1543-4613-A4E2-3346231048E8}" destId="{394F54DF-EA27-4F40-8230-BA95876FD324}" srcOrd="1" destOrd="0" presId="urn:microsoft.com/office/officeart/2005/8/layout/orgChart1"/>
    <dgm:cxn modelId="{55D54383-2C89-43FA-8C8A-927376FEB7F8}" type="presParOf" srcId="{CEFCAD75-1543-4613-A4E2-3346231048E8}" destId="{D1726920-3D1D-45A8-8CAB-CE1CDB084C00}" srcOrd="2" destOrd="0" presId="urn:microsoft.com/office/officeart/2005/8/layout/orgChart1"/>
    <dgm:cxn modelId="{DCCAC53E-398C-4FEF-96B3-B41CA8B4777B}" type="presParOf" srcId="{544D7D48-5B35-45EA-8EDF-68E780DAE12E}" destId="{1CC2335A-A7BE-4098-BADB-1AE382A921FB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3EC8C-F56D-451E-AA21-0B4F42F7FBC7}" type="doc">
      <dgm:prSet loTypeId="urn:microsoft.com/office/officeart/2005/8/layout/orgChart1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A670BE90-3D6C-44E7-A750-D7A7AAD7517B}">
      <dgm:prSet phldrT="[Text]"/>
      <dgm:spPr/>
      <dgm:t>
        <a:bodyPr/>
        <a:lstStyle/>
        <a:p>
          <a:r>
            <a:rPr lang="en-US" dirty="0" smtClean="0"/>
            <a:t>Projections</a:t>
          </a:r>
          <a:endParaRPr lang="en-US" dirty="0"/>
        </a:p>
      </dgm:t>
    </dgm:pt>
    <dgm:pt modelId="{6FC21134-33CF-48D9-AFD2-64861823CAE3}" type="parTrans" cxnId="{FD321F17-6B46-4746-B5A9-A255E917E0C3}">
      <dgm:prSet/>
      <dgm:spPr/>
      <dgm:t>
        <a:bodyPr/>
        <a:lstStyle/>
        <a:p>
          <a:endParaRPr lang="en-US"/>
        </a:p>
      </dgm:t>
    </dgm:pt>
    <dgm:pt modelId="{25E27B15-B731-460E-A380-3D38C8954B11}" type="sibTrans" cxnId="{FD321F17-6B46-4746-B5A9-A255E917E0C3}">
      <dgm:prSet/>
      <dgm:spPr/>
      <dgm:t>
        <a:bodyPr/>
        <a:lstStyle/>
        <a:p>
          <a:endParaRPr lang="en-US"/>
        </a:p>
      </dgm:t>
    </dgm:pt>
    <dgm:pt modelId="{2D1FDF43-7627-4EED-A04C-CBA686D8BB86}">
      <dgm:prSet phldrT="[Text]"/>
      <dgm:spPr/>
      <dgm:t>
        <a:bodyPr/>
        <a:lstStyle/>
        <a:p>
          <a:r>
            <a:rPr lang="en-US" dirty="0" smtClean="0"/>
            <a:t>3D</a:t>
          </a:r>
        </a:p>
        <a:p>
          <a:r>
            <a:rPr lang="en-US" dirty="0" smtClean="0"/>
            <a:t>(All 3 dimensions in one plane)</a:t>
          </a:r>
          <a:endParaRPr lang="en-US" dirty="0"/>
        </a:p>
      </dgm:t>
    </dgm:pt>
    <dgm:pt modelId="{9B56963F-AAD6-4349-9AA6-567A82A624AE}" type="parTrans" cxnId="{F044AFD8-5ED4-4171-853D-07458A054127}">
      <dgm:prSet/>
      <dgm:spPr/>
      <dgm:t>
        <a:bodyPr/>
        <a:lstStyle/>
        <a:p>
          <a:endParaRPr lang="en-US"/>
        </a:p>
      </dgm:t>
    </dgm:pt>
    <dgm:pt modelId="{727FE7D6-1951-4979-AAF4-08564EA83178}" type="sibTrans" cxnId="{F044AFD8-5ED4-4171-853D-07458A054127}">
      <dgm:prSet/>
      <dgm:spPr/>
      <dgm:t>
        <a:bodyPr/>
        <a:lstStyle/>
        <a:p>
          <a:endParaRPr lang="en-US"/>
        </a:p>
      </dgm:t>
    </dgm:pt>
    <dgm:pt modelId="{75826265-C4A6-4A49-BA85-EB6FAA6E6AC0}">
      <dgm:prSet phldrT="[Text]"/>
      <dgm:spPr/>
      <dgm:t>
        <a:bodyPr/>
        <a:lstStyle/>
        <a:p>
          <a:r>
            <a:rPr lang="en-US" dirty="0" err="1" smtClean="0"/>
            <a:t>Multiview</a:t>
          </a:r>
          <a:endParaRPr lang="en-US" dirty="0"/>
        </a:p>
      </dgm:t>
    </dgm:pt>
    <dgm:pt modelId="{83542759-1428-4D18-A28F-2E7213CD5854}" type="parTrans" cxnId="{275A0A37-99E1-4898-809F-9A404C6DC1C1}">
      <dgm:prSet/>
      <dgm:spPr/>
      <dgm:t>
        <a:bodyPr/>
        <a:lstStyle/>
        <a:p>
          <a:endParaRPr lang="en-US"/>
        </a:p>
      </dgm:t>
    </dgm:pt>
    <dgm:pt modelId="{BD96DCB2-8EC2-4F12-A5E6-AC4148DA0738}" type="sibTrans" cxnId="{275A0A37-99E1-4898-809F-9A404C6DC1C1}">
      <dgm:prSet/>
      <dgm:spPr/>
      <dgm:t>
        <a:bodyPr/>
        <a:lstStyle/>
        <a:p>
          <a:endParaRPr lang="en-US"/>
        </a:p>
      </dgm:t>
    </dgm:pt>
    <dgm:pt modelId="{419717C2-42D1-481C-8BF4-61BE80DACE8B}" type="asst">
      <dgm:prSet custT="1"/>
      <dgm:spPr/>
      <dgm:t>
        <a:bodyPr/>
        <a:lstStyle/>
        <a:p>
          <a:r>
            <a:rPr lang="en-US" sz="1700" dirty="0" smtClean="0"/>
            <a:t>Isometric</a:t>
          </a:r>
        </a:p>
        <a:p>
          <a:r>
            <a:rPr lang="en-US" sz="1400" dirty="0" smtClean="0"/>
            <a:t>Parallel Projection</a:t>
          </a:r>
          <a:endParaRPr lang="en-US" sz="1400" dirty="0"/>
        </a:p>
      </dgm:t>
    </dgm:pt>
    <dgm:pt modelId="{58494D8D-B994-4A7A-A606-D917DA3619E0}" type="parTrans" cxnId="{CA5AF54C-F201-40D2-AAF3-1774176F11AE}">
      <dgm:prSet/>
      <dgm:spPr/>
      <dgm:t>
        <a:bodyPr/>
        <a:lstStyle/>
        <a:p>
          <a:endParaRPr lang="en-US"/>
        </a:p>
      </dgm:t>
    </dgm:pt>
    <dgm:pt modelId="{24867DE7-DC29-4B32-92AE-6B398D96930F}" type="sibTrans" cxnId="{CA5AF54C-F201-40D2-AAF3-1774176F11AE}">
      <dgm:prSet/>
      <dgm:spPr/>
      <dgm:t>
        <a:bodyPr/>
        <a:lstStyle/>
        <a:p>
          <a:endParaRPr lang="en-US"/>
        </a:p>
      </dgm:t>
    </dgm:pt>
    <dgm:pt modelId="{E1B63064-7355-45B0-A521-198AA50A8C04}" type="asst">
      <dgm:prSet custT="1"/>
      <dgm:spPr/>
      <dgm:t>
        <a:bodyPr/>
        <a:lstStyle/>
        <a:p>
          <a:r>
            <a:rPr lang="en-US" sz="1600" dirty="0" smtClean="0"/>
            <a:t>Oblique </a:t>
          </a:r>
        </a:p>
        <a:p>
          <a:r>
            <a:rPr lang="en-US" sz="1400" dirty="0" smtClean="0"/>
            <a:t>Sketching</a:t>
          </a:r>
          <a:endParaRPr lang="en-US" sz="1400" dirty="0"/>
        </a:p>
      </dgm:t>
    </dgm:pt>
    <dgm:pt modelId="{A50A94CE-E099-43B8-A2E5-2676D610670B}" type="sibTrans" cxnId="{FD3B8C5A-5A7B-464D-A379-8C0A087BC0CA}">
      <dgm:prSet/>
      <dgm:spPr/>
      <dgm:t>
        <a:bodyPr/>
        <a:lstStyle/>
        <a:p>
          <a:endParaRPr lang="en-US"/>
        </a:p>
      </dgm:t>
    </dgm:pt>
    <dgm:pt modelId="{0F5C267D-9C1D-49A8-8EB2-845CDAADBD8C}" type="parTrans" cxnId="{FD3B8C5A-5A7B-464D-A379-8C0A087BC0CA}">
      <dgm:prSet/>
      <dgm:spPr/>
      <dgm:t>
        <a:bodyPr/>
        <a:lstStyle/>
        <a:p>
          <a:endParaRPr lang="en-US"/>
        </a:p>
      </dgm:t>
    </dgm:pt>
    <dgm:pt modelId="{73D6D6D3-6AEC-4D90-9F51-CA2CD519C103}" type="asst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BF286379-B608-467F-BDDB-919097EE62E1}" type="sibTrans" cxnId="{8437D41A-870B-44DD-8E5C-9F1943E8105A}">
      <dgm:prSet/>
      <dgm:spPr/>
      <dgm:t>
        <a:bodyPr/>
        <a:lstStyle/>
        <a:p>
          <a:endParaRPr lang="en-US"/>
        </a:p>
      </dgm:t>
    </dgm:pt>
    <dgm:pt modelId="{918D8D0A-6690-4A9C-A8E0-AE0890598B44}" type="parTrans" cxnId="{8437D41A-870B-44DD-8E5C-9F1943E8105A}">
      <dgm:prSet/>
      <dgm:spPr/>
      <dgm:t>
        <a:bodyPr/>
        <a:lstStyle/>
        <a:p>
          <a:endParaRPr lang="en-US"/>
        </a:p>
      </dgm:t>
    </dgm:pt>
    <dgm:pt modelId="{BB1D5BBC-05F4-45CA-A8EB-861F4E7BE572}" type="pres">
      <dgm:prSet presAssocID="{D0F3EC8C-F56D-451E-AA21-0B4F42F7FB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44D7D48-5B35-45EA-8EDF-68E780DAE12E}" type="pres">
      <dgm:prSet presAssocID="{A670BE90-3D6C-44E7-A750-D7A7AAD7517B}" presName="hierRoot1" presStyleCnt="0">
        <dgm:presLayoutVars>
          <dgm:hierBranch val="init"/>
        </dgm:presLayoutVars>
      </dgm:prSet>
      <dgm:spPr/>
    </dgm:pt>
    <dgm:pt modelId="{6286B4B0-7EEC-46C0-8732-37E1BB85B722}" type="pres">
      <dgm:prSet presAssocID="{A670BE90-3D6C-44E7-A750-D7A7AAD7517B}" presName="rootComposite1" presStyleCnt="0"/>
      <dgm:spPr/>
    </dgm:pt>
    <dgm:pt modelId="{9755E2A7-025C-4F8A-88C9-532911A820FC}" type="pres">
      <dgm:prSet presAssocID="{A670BE90-3D6C-44E7-A750-D7A7AAD7517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586068-0E13-4063-9BE3-15019F39232A}" type="pres">
      <dgm:prSet presAssocID="{A670BE90-3D6C-44E7-A750-D7A7AAD751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11251F9-A38C-41B1-83BF-878DB2586170}" type="pres">
      <dgm:prSet presAssocID="{A670BE90-3D6C-44E7-A750-D7A7AAD7517B}" presName="hierChild2" presStyleCnt="0"/>
      <dgm:spPr/>
    </dgm:pt>
    <dgm:pt modelId="{1B03038C-CCD3-495A-AC3F-4E64A679208F}" type="pres">
      <dgm:prSet presAssocID="{9B56963F-AAD6-4349-9AA6-567A82A624AE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8933F6F-45E6-4EEA-985E-39B4E401015E}" type="pres">
      <dgm:prSet presAssocID="{2D1FDF43-7627-4EED-A04C-CBA686D8BB86}" presName="hierRoot2" presStyleCnt="0">
        <dgm:presLayoutVars>
          <dgm:hierBranch val="init"/>
        </dgm:presLayoutVars>
      </dgm:prSet>
      <dgm:spPr/>
    </dgm:pt>
    <dgm:pt modelId="{41545DEF-6974-40ED-B31C-ACD4A99788A7}" type="pres">
      <dgm:prSet presAssocID="{2D1FDF43-7627-4EED-A04C-CBA686D8BB86}" presName="rootComposite" presStyleCnt="0"/>
      <dgm:spPr/>
    </dgm:pt>
    <dgm:pt modelId="{46D850A0-C458-443A-ABA0-B135F79D7DC6}" type="pres">
      <dgm:prSet presAssocID="{2D1FDF43-7627-4EED-A04C-CBA686D8BB86}" presName="rootText" presStyleLbl="node2" presStyleIdx="0" presStyleCnt="2" custLinFactNeighborX="-96922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2B8DE9-AA16-43B2-A2A2-034184A14751}" type="pres">
      <dgm:prSet presAssocID="{2D1FDF43-7627-4EED-A04C-CBA686D8BB86}" presName="rootConnector" presStyleLbl="node2" presStyleIdx="0" presStyleCnt="2"/>
      <dgm:spPr/>
      <dgm:t>
        <a:bodyPr/>
        <a:lstStyle/>
        <a:p>
          <a:endParaRPr lang="en-US"/>
        </a:p>
      </dgm:t>
    </dgm:pt>
    <dgm:pt modelId="{F1A97299-CA64-4420-A0DE-FD3FAEAA13D7}" type="pres">
      <dgm:prSet presAssocID="{2D1FDF43-7627-4EED-A04C-CBA686D8BB86}" presName="hierChild4" presStyleCnt="0"/>
      <dgm:spPr/>
    </dgm:pt>
    <dgm:pt modelId="{52D5EF16-DAA4-4CDB-906F-12C8D6FDDB1D}" type="pres">
      <dgm:prSet presAssocID="{2D1FDF43-7627-4EED-A04C-CBA686D8BB86}" presName="hierChild5" presStyleCnt="0"/>
      <dgm:spPr/>
    </dgm:pt>
    <dgm:pt modelId="{F9948A63-24B4-4BF9-8A1D-FAFC0D9635A7}" type="pres">
      <dgm:prSet presAssocID="{58494D8D-B994-4A7A-A606-D917DA3619E0}" presName="Name111" presStyleLbl="parChTrans1D3" presStyleIdx="0" presStyleCnt="3"/>
      <dgm:spPr/>
      <dgm:t>
        <a:bodyPr/>
        <a:lstStyle/>
        <a:p>
          <a:endParaRPr lang="en-US"/>
        </a:p>
      </dgm:t>
    </dgm:pt>
    <dgm:pt modelId="{ADF93F07-B60C-4FA5-87E5-DDF007112F12}" type="pres">
      <dgm:prSet presAssocID="{419717C2-42D1-481C-8BF4-61BE80DACE8B}" presName="hierRoot3" presStyleCnt="0">
        <dgm:presLayoutVars>
          <dgm:hierBranch val="init"/>
        </dgm:presLayoutVars>
      </dgm:prSet>
      <dgm:spPr/>
    </dgm:pt>
    <dgm:pt modelId="{3414DE22-7243-467C-8F1A-48B68D886934}" type="pres">
      <dgm:prSet presAssocID="{419717C2-42D1-481C-8BF4-61BE80DACE8B}" presName="rootComposite3" presStyleCnt="0"/>
      <dgm:spPr/>
    </dgm:pt>
    <dgm:pt modelId="{F49126EF-597D-443D-9AF7-6E69AF947C9A}" type="pres">
      <dgm:prSet presAssocID="{419717C2-42D1-481C-8BF4-61BE80DACE8B}" presName="rootText3" presStyleLbl="asst2" presStyleIdx="0" presStyleCnt="3" custLinFactNeighborX="-98432" custLinFactNeighborY="-9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27FD1D-4B0D-4917-BF5C-70BA3C989A53}" type="pres">
      <dgm:prSet presAssocID="{419717C2-42D1-481C-8BF4-61BE80DACE8B}" presName="rootConnector3" presStyleLbl="asst2" presStyleIdx="0" presStyleCnt="3"/>
      <dgm:spPr/>
      <dgm:t>
        <a:bodyPr/>
        <a:lstStyle/>
        <a:p>
          <a:endParaRPr lang="en-US"/>
        </a:p>
      </dgm:t>
    </dgm:pt>
    <dgm:pt modelId="{82F61207-957B-4F7E-A81E-56E910AB0B01}" type="pres">
      <dgm:prSet presAssocID="{419717C2-42D1-481C-8BF4-61BE80DACE8B}" presName="hierChild6" presStyleCnt="0"/>
      <dgm:spPr/>
    </dgm:pt>
    <dgm:pt modelId="{FADBE9D7-CAB0-4159-8B2E-E26795B4F010}" type="pres">
      <dgm:prSet presAssocID="{419717C2-42D1-481C-8BF4-61BE80DACE8B}" presName="hierChild7" presStyleCnt="0"/>
      <dgm:spPr/>
    </dgm:pt>
    <dgm:pt modelId="{FC6580E2-F6AD-4081-8071-FCE9CFC5F6B3}" type="pres">
      <dgm:prSet presAssocID="{918D8D0A-6690-4A9C-A8E0-AE0890598B44}" presName="Name111" presStyleLbl="parChTrans1D3" presStyleIdx="1" presStyleCnt="3"/>
      <dgm:spPr/>
      <dgm:t>
        <a:bodyPr/>
        <a:lstStyle/>
        <a:p>
          <a:endParaRPr lang="en-US"/>
        </a:p>
      </dgm:t>
    </dgm:pt>
    <dgm:pt modelId="{6C4B88D6-A9A4-4D1D-AC94-1BF4E30918E0}" type="pres">
      <dgm:prSet presAssocID="{73D6D6D3-6AEC-4D90-9F51-CA2CD519C103}" presName="hierRoot3" presStyleCnt="0">
        <dgm:presLayoutVars>
          <dgm:hierBranch val="init"/>
        </dgm:presLayoutVars>
      </dgm:prSet>
      <dgm:spPr/>
    </dgm:pt>
    <dgm:pt modelId="{9E0641CC-4671-46DC-A7E7-82DEEBA16F47}" type="pres">
      <dgm:prSet presAssocID="{73D6D6D3-6AEC-4D90-9F51-CA2CD519C103}" presName="rootComposite3" presStyleCnt="0"/>
      <dgm:spPr/>
    </dgm:pt>
    <dgm:pt modelId="{49F770A1-8592-4CDF-91CA-1EDA659B4481}" type="pres">
      <dgm:prSet presAssocID="{73D6D6D3-6AEC-4D90-9F51-CA2CD519C103}" presName="rootText3" presStyleLbl="asst2" presStyleIdx="1" presStyleCnt="3" custScaleX="55707" custScaleY="64566" custLinFactX="-26418" custLinFactY="14555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AF1CBC-FD08-40AC-B3AD-B6E4C42EF250}" type="pres">
      <dgm:prSet presAssocID="{73D6D6D3-6AEC-4D90-9F51-CA2CD519C103}" presName="rootConnector3" presStyleLbl="asst2" presStyleIdx="1" presStyleCnt="3"/>
      <dgm:spPr/>
      <dgm:t>
        <a:bodyPr/>
        <a:lstStyle/>
        <a:p>
          <a:endParaRPr lang="en-US"/>
        </a:p>
      </dgm:t>
    </dgm:pt>
    <dgm:pt modelId="{A11AECE6-742B-4066-8676-2497EFE94D7D}" type="pres">
      <dgm:prSet presAssocID="{73D6D6D3-6AEC-4D90-9F51-CA2CD519C103}" presName="hierChild6" presStyleCnt="0"/>
      <dgm:spPr/>
    </dgm:pt>
    <dgm:pt modelId="{4234E8F5-4A9C-4580-9E89-7A3573E3AF2A}" type="pres">
      <dgm:prSet presAssocID="{73D6D6D3-6AEC-4D90-9F51-CA2CD519C103}" presName="hierChild7" presStyleCnt="0"/>
      <dgm:spPr/>
    </dgm:pt>
    <dgm:pt modelId="{A30CC66C-F8CB-4F0C-AC46-D22F451DAF66}" type="pres">
      <dgm:prSet presAssocID="{0F5C267D-9C1D-49A8-8EB2-845CDAADBD8C}" presName="Name111" presStyleLbl="parChTrans1D3" presStyleIdx="2" presStyleCnt="3"/>
      <dgm:spPr/>
      <dgm:t>
        <a:bodyPr/>
        <a:lstStyle/>
        <a:p>
          <a:endParaRPr lang="en-US"/>
        </a:p>
      </dgm:t>
    </dgm:pt>
    <dgm:pt modelId="{A6BDF074-FE0D-44FD-BA99-6A747E75B718}" type="pres">
      <dgm:prSet presAssocID="{E1B63064-7355-45B0-A521-198AA50A8C04}" presName="hierRoot3" presStyleCnt="0">
        <dgm:presLayoutVars>
          <dgm:hierBranch val="init"/>
        </dgm:presLayoutVars>
      </dgm:prSet>
      <dgm:spPr/>
    </dgm:pt>
    <dgm:pt modelId="{6C798FA8-35E9-4C77-BC1C-FDA09E5E64E9}" type="pres">
      <dgm:prSet presAssocID="{E1B63064-7355-45B0-A521-198AA50A8C04}" presName="rootComposite3" presStyleCnt="0"/>
      <dgm:spPr/>
    </dgm:pt>
    <dgm:pt modelId="{77EB62BA-6152-4748-A5EC-F3C7602712E1}" type="pres">
      <dgm:prSet presAssocID="{E1B63064-7355-45B0-A521-198AA50A8C04}" presName="rootText3" presStyleLbl="asst2" presStyleIdx="2" presStyleCnt="3" custScaleX="100001" custScaleY="100000" custLinFactX="-100000" custLinFactNeighborX="-119432" custLinFactNeighborY="-27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ADAE95-8EB8-4B43-BF86-543AF07725F6}" type="pres">
      <dgm:prSet presAssocID="{E1B63064-7355-45B0-A521-198AA50A8C04}" presName="rootConnector3" presStyleLbl="asst2" presStyleIdx="2" presStyleCnt="3"/>
      <dgm:spPr/>
      <dgm:t>
        <a:bodyPr/>
        <a:lstStyle/>
        <a:p>
          <a:endParaRPr lang="en-US"/>
        </a:p>
      </dgm:t>
    </dgm:pt>
    <dgm:pt modelId="{92095631-41FF-4369-90B8-F30547AD97D5}" type="pres">
      <dgm:prSet presAssocID="{E1B63064-7355-45B0-A521-198AA50A8C04}" presName="hierChild6" presStyleCnt="0"/>
      <dgm:spPr/>
    </dgm:pt>
    <dgm:pt modelId="{96E56E42-E332-42F6-A4D7-D159165A69D6}" type="pres">
      <dgm:prSet presAssocID="{E1B63064-7355-45B0-A521-198AA50A8C04}" presName="hierChild7" presStyleCnt="0"/>
      <dgm:spPr/>
    </dgm:pt>
    <dgm:pt modelId="{CCA5BDD2-7784-4176-8517-B37588879D88}" type="pres">
      <dgm:prSet presAssocID="{83542759-1428-4D18-A28F-2E7213CD585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CEFCAD75-1543-4613-A4E2-3346231048E8}" type="pres">
      <dgm:prSet presAssocID="{75826265-C4A6-4A49-BA85-EB6FAA6E6AC0}" presName="hierRoot2" presStyleCnt="0">
        <dgm:presLayoutVars>
          <dgm:hierBranch val="init"/>
        </dgm:presLayoutVars>
      </dgm:prSet>
      <dgm:spPr/>
    </dgm:pt>
    <dgm:pt modelId="{50DC902E-55AA-455E-8E6E-024B56011DE9}" type="pres">
      <dgm:prSet presAssocID="{75826265-C4A6-4A49-BA85-EB6FAA6E6AC0}" presName="rootComposite" presStyleCnt="0"/>
      <dgm:spPr/>
    </dgm:pt>
    <dgm:pt modelId="{B6C54240-2842-431D-AB05-F5D7ED5DF368}" type="pres">
      <dgm:prSet presAssocID="{75826265-C4A6-4A49-BA85-EB6FAA6E6AC0}" presName="rootText" presStyleLbl="node2" presStyleIdx="1" presStyleCnt="2" custLinFactNeighborX="83271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C0943D-9F0F-4A26-91AF-A2106300823D}" type="pres">
      <dgm:prSet presAssocID="{75826265-C4A6-4A49-BA85-EB6FAA6E6AC0}" presName="rootConnector" presStyleLbl="node2" presStyleIdx="1" presStyleCnt="2"/>
      <dgm:spPr/>
      <dgm:t>
        <a:bodyPr/>
        <a:lstStyle/>
        <a:p>
          <a:endParaRPr lang="en-US"/>
        </a:p>
      </dgm:t>
    </dgm:pt>
    <dgm:pt modelId="{394F54DF-EA27-4F40-8230-BA95876FD324}" type="pres">
      <dgm:prSet presAssocID="{75826265-C4A6-4A49-BA85-EB6FAA6E6AC0}" presName="hierChild4" presStyleCnt="0"/>
      <dgm:spPr/>
    </dgm:pt>
    <dgm:pt modelId="{D1726920-3D1D-45A8-8CAB-CE1CDB084C00}" type="pres">
      <dgm:prSet presAssocID="{75826265-C4A6-4A49-BA85-EB6FAA6E6AC0}" presName="hierChild5" presStyleCnt="0"/>
      <dgm:spPr/>
    </dgm:pt>
    <dgm:pt modelId="{1CC2335A-A7BE-4098-BADB-1AE382A921FB}" type="pres">
      <dgm:prSet presAssocID="{A670BE90-3D6C-44E7-A750-D7A7AAD7517B}" presName="hierChild3" presStyleCnt="0"/>
      <dgm:spPr/>
    </dgm:pt>
  </dgm:ptLst>
  <dgm:cxnLst>
    <dgm:cxn modelId="{DFC882B9-8785-46E3-819B-CD6BED8D6B2E}" type="presOf" srcId="{58494D8D-B994-4A7A-A606-D917DA3619E0}" destId="{F9948A63-24B4-4BF9-8A1D-FAFC0D9635A7}" srcOrd="0" destOrd="0" presId="urn:microsoft.com/office/officeart/2005/8/layout/orgChart1"/>
    <dgm:cxn modelId="{F044AFD8-5ED4-4171-853D-07458A054127}" srcId="{A670BE90-3D6C-44E7-A750-D7A7AAD7517B}" destId="{2D1FDF43-7627-4EED-A04C-CBA686D8BB86}" srcOrd="0" destOrd="0" parTransId="{9B56963F-AAD6-4349-9AA6-567A82A624AE}" sibTransId="{727FE7D6-1951-4979-AAF4-08564EA83178}"/>
    <dgm:cxn modelId="{181E4BFC-F292-4993-8275-F571F3DDB2C8}" type="presOf" srcId="{73D6D6D3-6AEC-4D90-9F51-CA2CD519C103}" destId="{49F770A1-8592-4CDF-91CA-1EDA659B4481}" srcOrd="0" destOrd="0" presId="urn:microsoft.com/office/officeart/2005/8/layout/orgChart1"/>
    <dgm:cxn modelId="{4514DCF2-AA86-4627-80DF-E72D9379A6F5}" type="presOf" srcId="{E1B63064-7355-45B0-A521-198AA50A8C04}" destId="{98ADAE95-8EB8-4B43-BF86-543AF07725F6}" srcOrd="1" destOrd="0" presId="urn:microsoft.com/office/officeart/2005/8/layout/orgChart1"/>
    <dgm:cxn modelId="{8437D41A-870B-44DD-8E5C-9F1943E8105A}" srcId="{2D1FDF43-7627-4EED-A04C-CBA686D8BB86}" destId="{73D6D6D3-6AEC-4D90-9F51-CA2CD519C103}" srcOrd="1" destOrd="0" parTransId="{918D8D0A-6690-4A9C-A8E0-AE0890598B44}" sibTransId="{BF286379-B608-467F-BDDB-919097EE62E1}"/>
    <dgm:cxn modelId="{E203FBB1-38EF-46CD-8E80-50F43D9601A6}" type="presOf" srcId="{918D8D0A-6690-4A9C-A8E0-AE0890598B44}" destId="{FC6580E2-F6AD-4081-8071-FCE9CFC5F6B3}" srcOrd="0" destOrd="0" presId="urn:microsoft.com/office/officeart/2005/8/layout/orgChart1"/>
    <dgm:cxn modelId="{29EADE99-287F-4005-B0DD-4CF6E3BA1CB7}" type="presOf" srcId="{419717C2-42D1-481C-8BF4-61BE80DACE8B}" destId="{F49126EF-597D-443D-9AF7-6E69AF947C9A}" srcOrd="0" destOrd="0" presId="urn:microsoft.com/office/officeart/2005/8/layout/orgChart1"/>
    <dgm:cxn modelId="{CA5AF54C-F201-40D2-AAF3-1774176F11AE}" srcId="{2D1FDF43-7627-4EED-A04C-CBA686D8BB86}" destId="{419717C2-42D1-481C-8BF4-61BE80DACE8B}" srcOrd="0" destOrd="0" parTransId="{58494D8D-B994-4A7A-A606-D917DA3619E0}" sibTransId="{24867DE7-DC29-4B32-92AE-6B398D96930F}"/>
    <dgm:cxn modelId="{BEF2D54D-7CF3-476D-A8E2-2C645F1C9D93}" type="presOf" srcId="{A670BE90-3D6C-44E7-A750-D7A7AAD7517B}" destId="{9755E2A7-025C-4F8A-88C9-532911A820FC}" srcOrd="0" destOrd="0" presId="urn:microsoft.com/office/officeart/2005/8/layout/orgChart1"/>
    <dgm:cxn modelId="{FD321F17-6B46-4746-B5A9-A255E917E0C3}" srcId="{D0F3EC8C-F56D-451E-AA21-0B4F42F7FBC7}" destId="{A670BE90-3D6C-44E7-A750-D7A7AAD7517B}" srcOrd="0" destOrd="0" parTransId="{6FC21134-33CF-48D9-AFD2-64861823CAE3}" sibTransId="{25E27B15-B731-460E-A380-3D38C8954B11}"/>
    <dgm:cxn modelId="{53FF0C50-D4A5-4D45-A856-F07C3773D6E8}" type="presOf" srcId="{E1B63064-7355-45B0-A521-198AA50A8C04}" destId="{77EB62BA-6152-4748-A5EC-F3C7602712E1}" srcOrd="0" destOrd="0" presId="urn:microsoft.com/office/officeart/2005/8/layout/orgChart1"/>
    <dgm:cxn modelId="{1BB7ED9D-28D4-42DA-BA60-EB2F2A603515}" type="presOf" srcId="{419717C2-42D1-481C-8BF4-61BE80DACE8B}" destId="{D427FD1D-4B0D-4917-BF5C-70BA3C989A53}" srcOrd="1" destOrd="0" presId="urn:microsoft.com/office/officeart/2005/8/layout/orgChart1"/>
    <dgm:cxn modelId="{275A0A37-99E1-4898-809F-9A404C6DC1C1}" srcId="{A670BE90-3D6C-44E7-A750-D7A7AAD7517B}" destId="{75826265-C4A6-4A49-BA85-EB6FAA6E6AC0}" srcOrd="1" destOrd="0" parTransId="{83542759-1428-4D18-A28F-2E7213CD5854}" sibTransId="{BD96DCB2-8EC2-4F12-A5E6-AC4148DA0738}"/>
    <dgm:cxn modelId="{A452AAE8-2227-44D5-A2EB-8FD861BFFB9B}" type="presOf" srcId="{A670BE90-3D6C-44E7-A750-D7A7AAD7517B}" destId="{56586068-0E13-4063-9BE3-15019F39232A}" srcOrd="1" destOrd="0" presId="urn:microsoft.com/office/officeart/2005/8/layout/orgChart1"/>
    <dgm:cxn modelId="{7F987C7C-2A12-4F22-A2A1-64C0724237D1}" type="presOf" srcId="{D0F3EC8C-F56D-451E-AA21-0B4F42F7FBC7}" destId="{BB1D5BBC-05F4-45CA-A8EB-861F4E7BE572}" srcOrd="0" destOrd="0" presId="urn:microsoft.com/office/officeart/2005/8/layout/orgChart1"/>
    <dgm:cxn modelId="{21E97487-0DFB-4453-A44A-C842ADE01894}" type="presOf" srcId="{9B56963F-AAD6-4349-9AA6-567A82A624AE}" destId="{1B03038C-CCD3-495A-AC3F-4E64A679208F}" srcOrd="0" destOrd="0" presId="urn:microsoft.com/office/officeart/2005/8/layout/orgChart1"/>
    <dgm:cxn modelId="{E4B45ADC-6BA6-4B46-9FC2-2EA3BA0C0323}" type="presOf" srcId="{73D6D6D3-6AEC-4D90-9F51-CA2CD519C103}" destId="{BFAF1CBC-FD08-40AC-B3AD-B6E4C42EF250}" srcOrd="1" destOrd="0" presId="urn:microsoft.com/office/officeart/2005/8/layout/orgChart1"/>
    <dgm:cxn modelId="{FD3B8C5A-5A7B-464D-A379-8C0A087BC0CA}" srcId="{2D1FDF43-7627-4EED-A04C-CBA686D8BB86}" destId="{E1B63064-7355-45B0-A521-198AA50A8C04}" srcOrd="2" destOrd="0" parTransId="{0F5C267D-9C1D-49A8-8EB2-845CDAADBD8C}" sibTransId="{A50A94CE-E099-43B8-A2E5-2676D610670B}"/>
    <dgm:cxn modelId="{40620722-7C88-41FE-AA69-0E7000E12FBE}" type="presOf" srcId="{0F5C267D-9C1D-49A8-8EB2-845CDAADBD8C}" destId="{A30CC66C-F8CB-4F0C-AC46-D22F451DAF66}" srcOrd="0" destOrd="0" presId="urn:microsoft.com/office/officeart/2005/8/layout/orgChart1"/>
    <dgm:cxn modelId="{05AC48FE-114D-41A5-8FA8-74DAF60D8D6D}" type="presOf" srcId="{75826265-C4A6-4A49-BA85-EB6FAA6E6AC0}" destId="{B6C54240-2842-431D-AB05-F5D7ED5DF368}" srcOrd="0" destOrd="0" presId="urn:microsoft.com/office/officeart/2005/8/layout/orgChart1"/>
    <dgm:cxn modelId="{BF732067-E99F-4F16-A89A-9D89EBE1D25A}" type="presOf" srcId="{83542759-1428-4D18-A28F-2E7213CD5854}" destId="{CCA5BDD2-7784-4176-8517-B37588879D88}" srcOrd="0" destOrd="0" presId="urn:microsoft.com/office/officeart/2005/8/layout/orgChart1"/>
    <dgm:cxn modelId="{B653C24F-46BA-4157-BE9C-DD6FBDD4DF09}" type="presOf" srcId="{2D1FDF43-7627-4EED-A04C-CBA686D8BB86}" destId="{46D850A0-C458-443A-ABA0-B135F79D7DC6}" srcOrd="0" destOrd="0" presId="urn:microsoft.com/office/officeart/2005/8/layout/orgChart1"/>
    <dgm:cxn modelId="{BD1CA354-8051-434E-AB78-DA4CD0FA546A}" type="presOf" srcId="{2D1FDF43-7627-4EED-A04C-CBA686D8BB86}" destId="{9E2B8DE9-AA16-43B2-A2A2-034184A14751}" srcOrd="1" destOrd="0" presId="urn:microsoft.com/office/officeart/2005/8/layout/orgChart1"/>
    <dgm:cxn modelId="{773FA82A-D6A1-4DAF-B288-073A0C26D5AB}" type="presOf" srcId="{75826265-C4A6-4A49-BA85-EB6FAA6E6AC0}" destId="{F7C0943D-9F0F-4A26-91AF-A2106300823D}" srcOrd="1" destOrd="0" presId="urn:microsoft.com/office/officeart/2005/8/layout/orgChart1"/>
    <dgm:cxn modelId="{90D2339D-18F1-4B3B-9B67-E1974A762828}" type="presParOf" srcId="{BB1D5BBC-05F4-45CA-A8EB-861F4E7BE572}" destId="{544D7D48-5B35-45EA-8EDF-68E780DAE12E}" srcOrd="0" destOrd="0" presId="urn:microsoft.com/office/officeart/2005/8/layout/orgChart1"/>
    <dgm:cxn modelId="{537E1633-66C4-4E03-B28A-7ACD59355C89}" type="presParOf" srcId="{544D7D48-5B35-45EA-8EDF-68E780DAE12E}" destId="{6286B4B0-7EEC-46C0-8732-37E1BB85B722}" srcOrd="0" destOrd="0" presId="urn:microsoft.com/office/officeart/2005/8/layout/orgChart1"/>
    <dgm:cxn modelId="{9D37A409-6BBE-4B04-9B09-B7F7B1C9347A}" type="presParOf" srcId="{6286B4B0-7EEC-46C0-8732-37E1BB85B722}" destId="{9755E2A7-025C-4F8A-88C9-532911A820FC}" srcOrd="0" destOrd="0" presId="urn:microsoft.com/office/officeart/2005/8/layout/orgChart1"/>
    <dgm:cxn modelId="{86D3C005-B805-4E8A-9629-A4596DD3A137}" type="presParOf" srcId="{6286B4B0-7EEC-46C0-8732-37E1BB85B722}" destId="{56586068-0E13-4063-9BE3-15019F39232A}" srcOrd="1" destOrd="0" presId="urn:microsoft.com/office/officeart/2005/8/layout/orgChart1"/>
    <dgm:cxn modelId="{15872E32-0A1F-4C00-9A0C-00E185311BF3}" type="presParOf" srcId="{544D7D48-5B35-45EA-8EDF-68E780DAE12E}" destId="{311251F9-A38C-41B1-83BF-878DB2586170}" srcOrd="1" destOrd="0" presId="urn:microsoft.com/office/officeart/2005/8/layout/orgChart1"/>
    <dgm:cxn modelId="{9D0C7B22-5299-4E09-97A3-CF22E5DB01EC}" type="presParOf" srcId="{311251F9-A38C-41B1-83BF-878DB2586170}" destId="{1B03038C-CCD3-495A-AC3F-4E64A679208F}" srcOrd="0" destOrd="0" presId="urn:microsoft.com/office/officeart/2005/8/layout/orgChart1"/>
    <dgm:cxn modelId="{08FF125F-DF79-46D0-B1C9-FCB964E20AA5}" type="presParOf" srcId="{311251F9-A38C-41B1-83BF-878DB2586170}" destId="{08933F6F-45E6-4EEA-985E-39B4E401015E}" srcOrd="1" destOrd="0" presId="urn:microsoft.com/office/officeart/2005/8/layout/orgChart1"/>
    <dgm:cxn modelId="{C153202C-6E56-473B-B218-173DD37F419B}" type="presParOf" srcId="{08933F6F-45E6-4EEA-985E-39B4E401015E}" destId="{41545DEF-6974-40ED-B31C-ACD4A99788A7}" srcOrd="0" destOrd="0" presId="urn:microsoft.com/office/officeart/2005/8/layout/orgChart1"/>
    <dgm:cxn modelId="{8E6F4260-7414-46A5-B387-8CD32FCC3321}" type="presParOf" srcId="{41545DEF-6974-40ED-B31C-ACD4A99788A7}" destId="{46D850A0-C458-443A-ABA0-B135F79D7DC6}" srcOrd="0" destOrd="0" presId="urn:microsoft.com/office/officeart/2005/8/layout/orgChart1"/>
    <dgm:cxn modelId="{241BAB9A-6ACB-4634-9AD3-3E0FD79304E4}" type="presParOf" srcId="{41545DEF-6974-40ED-B31C-ACD4A99788A7}" destId="{9E2B8DE9-AA16-43B2-A2A2-034184A14751}" srcOrd="1" destOrd="0" presId="urn:microsoft.com/office/officeart/2005/8/layout/orgChart1"/>
    <dgm:cxn modelId="{7AB5DB6D-5C73-4AEA-B58B-460050A47E7D}" type="presParOf" srcId="{08933F6F-45E6-4EEA-985E-39B4E401015E}" destId="{F1A97299-CA64-4420-A0DE-FD3FAEAA13D7}" srcOrd="1" destOrd="0" presId="urn:microsoft.com/office/officeart/2005/8/layout/orgChart1"/>
    <dgm:cxn modelId="{59D497DE-3F4B-4CAB-B1E6-F0F094E92DD2}" type="presParOf" srcId="{08933F6F-45E6-4EEA-985E-39B4E401015E}" destId="{52D5EF16-DAA4-4CDB-906F-12C8D6FDDB1D}" srcOrd="2" destOrd="0" presId="urn:microsoft.com/office/officeart/2005/8/layout/orgChart1"/>
    <dgm:cxn modelId="{586C3515-11EA-42E8-92B9-7D171C5D23B3}" type="presParOf" srcId="{52D5EF16-DAA4-4CDB-906F-12C8D6FDDB1D}" destId="{F9948A63-24B4-4BF9-8A1D-FAFC0D9635A7}" srcOrd="0" destOrd="0" presId="urn:microsoft.com/office/officeart/2005/8/layout/orgChart1"/>
    <dgm:cxn modelId="{5C4A9499-6FC4-47CE-B5AA-0D0B4A3E945E}" type="presParOf" srcId="{52D5EF16-DAA4-4CDB-906F-12C8D6FDDB1D}" destId="{ADF93F07-B60C-4FA5-87E5-DDF007112F12}" srcOrd="1" destOrd="0" presId="urn:microsoft.com/office/officeart/2005/8/layout/orgChart1"/>
    <dgm:cxn modelId="{8E46ACDF-9603-49D2-AC7E-156493C8E94F}" type="presParOf" srcId="{ADF93F07-B60C-4FA5-87E5-DDF007112F12}" destId="{3414DE22-7243-467C-8F1A-48B68D886934}" srcOrd="0" destOrd="0" presId="urn:microsoft.com/office/officeart/2005/8/layout/orgChart1"/>
    <dgm:cxn modelId="{D5659481-0933-4ADE-B28A-E7E727BDA57D}" type="presParOf" srcId="{3414DE22-7243-467C-8F1A-48B68D886934}" destId="{F49126EF-597D-443D-9AF7-6E69AF947C9A}" srcOrd="0" destOrd="0" presId="urn:microsoft.com/office/officeart/2005/8/layout/orgChart1"/>
    <dgm:cxn modelId="{C78D00B6-7BF6-4678-98C9-90917D169210}" type="presParOf" srcId="{3414DE22-7243-467C-8F1A-48B68D886934}" destId="{D427FD1D-4B0D-4917-BF5C-70BA3C989A53}" srcOrd="1" destOrd="0" presId="urn:microsoft.com/office/officeart/2005/8/layout/orgChart1"/>
    <dgm:cxn modelId="{9163D62B-B568-407F-BA5B-85A006505DF6}" type="presParOf" srcId="{ADF93F07-B60C-4FA5-87E5-DDF007112F12}" destId="{82F61207-957B-4F7E-A81E-56E910AB0B01}" srcOrd="1" destOrd="0" presId="urn:microsoft.com/office/officeart/2005/8/layout/orgChart1"/>
    <dgm:cxn modelId="{B7D02D24-B3E5-4B51-AF24-641DF0262406}" type="presParOf" srcId="{ADF93F07-B60C-4FA5-87E5-DDF007112F12}" destId="{FADBE9D7-CAB0-4159-8B2E-E26795B4F010}" srcOrd="2" destOrd="0" presId="urn:microsoft.com/office/officeart/2005/8/layout/orgChart1"/>
    <dgm:cxn modelId="{8E85FA2D-533A-49E5-B461-D66BF80DBD50}" type="presParOf" srcId="{52D5EF16-DAA4-4CDB-906F-12C8D6FDDB1D}" destId="{FC6580E2-F6AD-4081-8071-FCE9CFC5F6B3}" srcOrd="2" destOrd="0" presId="urn:microsoft.com/office/officeart/2005/8/layout/orgChart1"/>
    <dgm:cxn modelId="{004DCB88-31AF-47EE-9847-E69B3379276C}" type="presParOf" srcId="{52D5EF16-DAA4-4CDB-906F-12C8D6FDDB1D}" destId="{6C4B88D6-A9A4-4D1D-AC94-1BF4E30918E0}" srcOrd="3" destOrd="0" presId="urn:microsoft.com/office/officeart/2005/8/layout/orgChart1"/>
    <dgm:cxn modelId="{48705508-533B-4840-B9DB-95B5BB839A9C}" type="presParOf" srcId="{6C4B88D6-A9A4-4D1D-AC94-1BF4E30918E0}" destId="{9E0641CC-4671-46DC-A7E7-82DEEBA16F47}" srcOrd="0" destOrd="0" presId="urn:microsoft.com/office/officeart/2005/8/layout/orgChart1"/>
    <dgm:cxn modelId="{5234C65D-FC27-40A6-B58C-B696F940797C}" type="presParOf" srcId="{9E0641CC-4671-46DC-A7E7-82DEEBA16F47}" destId="{49F770A1-8592-4CDF-91CA-1EDA659B4481}" srcOrd="0" destOrd="0" presId="urn:microsoft.com/office/officeart/2005/8/layout/orgChart1"/>
    <dgm:cxn modelId="{7C3F9E5A-A59D-463B-BC44-56841B419890}" type="presParOf" srcId="{9E0641CC-4671-46DC-A7E7-82DEEBA16F47}" destId="{BFAF1CBC-FD08-40AC-B3AD-B6E4C42EF250}" srcOrd="1" destOrd="0" presId="urn:microsoft.com/office/officeart/2005/8/layout/orgChart1"/>
    <dgm:cxn modelId="{9AF7010E-05FA-440F-AAA5-B3961016EAC1}" type="presParOf" srcId="{6C4B88D6-A9A4-4D1D-AC94-1BF4E30918E0}" destId="{A11AECE6-742B-4066-8676-2497EFE94D7D}" srcOrd="1" destOrd="0" presId="urn:microsoft.com/office/officeart/2005/8/layout/orgChart1"/>
    <dgm:cxn modelId="{5E916C5F-D1CB-489C-A41D-11FC30B651B1}" type="presParOf" srcId="{6C4B88D6-A9A4-4D1D-AC94-1BF4E30918E0}" destId="{4234E8F5-4A9C-4580-9E89-7A3573E3AF2A}" srcOrd="2" destOrd="0" presId="urn:microsoft.com/office/officeart/2005/8/layout/orgChart1"/>
    <dgm:cxn modelId="{F4EBFC9C-B6FF-432C-A4A5-06F322D2515E}" type="presParOf" srcId="{52D5EF16-DAA4-4CDB-906F-12C8D6FDDB1D}" destId="{A30CC66C-F8CB-4F0C-AC46-D22F451DAF66}" srcOrd="4" destOrd="0" presId="urn:microsoft.com/office/officeart/2005/8/layout/orgChart1"/>
    <dgm:cxn modelId="{A6019537-FC89-488D-95B9-B08709837D52}" type="presParOf" srcId="{52D5EF16-DAA4-4CDB-906F-12C8D6FDDB1D}" destId="{A6BDF074-FE0D-44FD-BA99-6A747E75B718}" srcOrd="5" destOrd="0" presId="urn:microsoft.com/office/officeart/2005/8/layout/orgChart1"/>
    <dgm:cxn modelId="{135DEB82-E9C5-4814-82E7-1D3F6E655908}" type="presParOf" srcId="{A6BDF074-FE0D-44FD-BA99-6A747E75B718}" destId="{6C798FA8-35E9-4C77-BC1C-FDA09E5E64E9}" srcOrd="0" destOrd="0" presId="urn:microsoft.com/office/officeart/2005/8/layout/orgChart1"/>
    <dgm:cxn modelId="{C50F59AE-0356-476B-B0DC-EFFA28B9907D}" type="presParOf" srcId="{6C798FA8-35E9-4C77-BC1C-FDA09E5E64E9}" destId="{77EB62BA-6152-4748-A5EC-F3C7602712E1}" srcOrd="0" destOrd="0" presId="urn:microsoft.com/office/officeart/2005/8/layout/orgChart1"/>
    <dgm:cxn modelId="{CBA8B21E-20E6-483F-ABF5-6E58866655F3}" type="presParOf" srcId="{6C798FA8-35E9-4C77-BC1C-FDA09E5E64E9}" destId="{98ADAE95-8EB8-4B43-BF86-543AF07725F6}" srcOrd="1" destOrd="0" presId="urn:microsoft.com/office/officeart/2005/8/layout/orgChart1"/>
    <dgm:cxn modelId="{312ABEEE-B100-4EFA-8DFF-54E4019F5478}" type="presParOf" srcId="{A6BDF074-FE0D-44FD-BA99-6A747E75B718}" destId="{92095631-41FF-4369-90B8-F30547AD97D5}" srcOrd="1" destOrd="0" presId="urn:microsoft.com/office/officeart/2005/8/layout/orgChart1"/>
    <dgm:cxn modelId="{F3E57890-5D7E-47E2-88F9-5A7BF9E38BBF}" type="presParOf" srcId="{A6BDF074-FE0D-44FD-BA99-6A747E75B718}" destId="{96E56E42-E332-42F6-A4D7-D159165A69D6}" srcOrd="2" destOrd="0" presId="urn:microsoft.com/office/officeart/2005/8/layout/orgChart1"/>
    <dgm:cxn modelId="{0B32EAD1-FB30-49A9-90CD-579031D955FF}" type="presParOf" srcId="{311251F9-A38C-41B1-83BF-878DB2586170}" destId="{CCA5BDD2-7784-4176-8517-B37588879D88}" srcOrd="2" destOrd="0" presId="urn:microsoft.com/office/officeart/2005/8/layout/orgChart1"/>
    <dgm:cxn modelId="{4F88ED2D-B944-4DFE-A583-DB36F31CBC90}" type="presParOf" srcId="{311251F9-A38C-41B1-83BF-878DB2586170}" destId="{CEFCAD75-1543-4613-A4E2-3346231048E8}" srcOrd="3" destOrd="0" presId="urn:microsoft.com/office/officeart/2005/8/layout/orgChart1"/>
    <dgm:cxn modelId="{AFF3A1EE-CFB9-44CA-B190-DAB559F44CFD}" type="presParOf" srcId="{CEFCAD75-1543-4613-A4E2-3346231048E8}" destId="{50DC902E-55AA-455E-8E6E-024B56011DE9}" srcOrd="0" destOrd="0" presId="urn:microsoft.com/office/officeart/2005/8/layout/orgChart1"/>
    <dgm:cxn modelId="{13FA9ED7-DCCD-4652-88DE-55E527F969B3}" type="presParOf" srcId="{50DC902E-55AA-455E-8E6E-024B56011DE9}" destId="{B6C54240-2842-431D-AB05-F5D7ED5DF368}" srcOrd="0" destOrd="0" presId="urn:microsoft.com/office/officeart/2005/8/layout/orgChart1"/>
    <dgm:cxn modelId="{1AA2CA5C-2FFA-4621-B0A9-B85E38E220EF}" type="presParOf" srcId="{50DC902E-55AA-455E-8E6E-024B56011DE9}" destId="{F7C0943D-9F0F-4A26-91AF-A2106300823D}" srcOrd="1" destOrd="0" presId="urn:microsoft.com/office/officeart/2005/8/layout/orgChart1"/>
    <dgm:cxn modelId="{585A13C9-7103-47F8-A6FB-686E7A15B4EB}" type="presParOf" srcId="{CEFCAD75-1543-4613-A4E2-3346231048E8}" destId="{394F54DF-EA27-4F40-8230-BA95876FD324}" srcOrd="1" destOrd="0" presId="urn:microsoft.com/office/officeart/2005/8/layout/orgChart1"/>
    <dgm:cxn modelId="{B9EBC992-AC6F-49CA-879C-23D2BBB0CCE4}" type="presParOf" srcId="{CEFCAD75-1543-4613-A4E2-3346231048E8}" destId="{D1726920-3D1D-45A8-8CAB-CE1CDB084C00}" srcOrd="2" destOrd="0" presId="urn:microsoft.com/office/officeart/2005/8/layout/orgChart1"/>
    <dgm:cxn modelId="{CDE18E0B-CD4A-49AE-8645-57FF674C1B32}" type="presParOf" srcId="{544D7D48-5B35-45EA-8EDF-68E780DAE12E}" destId="{1CC2335A-A7BE-4098-BADB-1AE382A921FB}" srcOrd="2" destOrd="0" presId="urn:microsoft.com/office/officeart/2005/8/layout/orgChar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3EC8C-F56D-451E-AA21-0B4F42F7FBC7}" type="doc">
      <dgm:prSet loTypeId="urn:microsoft.com/office/officeart/2005/8/layout/orgChart1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A670BE90-3D6C-44E7-A750-D7A7AAD7517B}">
      <dgm:prSet phldrT="[Text]"/>
      <dgm:spPr/>
      <dgm:t>
        <a:bodyPr/>
        <a:lstStyle/>
        <a:p>
          <a:r>
            <a:rPr lang="en-US" dirty="0" smtClean="0"/>
            <a:t>Projections</a:t>
          </a:r>
          <a:endParaRPr lang="en-US" dirty="0"/>
        </a:p>
      </dgm:t>
    </dgm:pt>
    <dgm:pt modelId="{6FC21134-33CF-48D9-AFD2-64861823CAE3}" type="parTrans" cxnId="{FD321F17-6B46-4746-B5A9-A255E917E0C3}">
      <dgm:prSet/>
      <dgm:spPr/>
      <dgm:t>
        <a:bodyPr/>
        <a:lstStyle/>
        <a:p>
          <a:endParaRPr lang="en-US"/>
        </a:p>
      </dgm:t>
    </dgm:pt>
    <dgm:pt modelId="{25E27B15-B731-460E-A380-3D38C8954B11}" type="sibTrans" cxnId="{FD321F17-6B46-4746-B5A9-A255E917E0C3}">
      <dgm:prSet/>
      <dgm:spPr/>
      <dgm:t>
        <a:bodyPr/>
        <a:lstStyle/>
        <a:p>
          <a:endParaRPr lang="en-US"/>
        </a:p>
      </dgm:t>
    </dgm:pt>
    <dgm:pt modelId="{2D1FDF43-7627-4EED-A04C-CBA686D8BB86}">
      <dgm:prSet phldrT="[Text]"/>
      <dgm:spPr/>
      <dgm:t>
        <a:bodyPr/>
        <a:lstStyle/>
        <a:p>
          <a:r>
            <a:rPr lang="en-US" dirty="0" smtClean="0"/>
            <a:t>3D</a:t>
          </a:r>
        </a:p>
        <a:p>
          <a:r>
            <a:rPr lang="en-US" dirty="0" smtClean="0"/>
            <a:t>(All 3 dimensions in one plane)</a:t>
          </a:r>
          <a:endParaRPr lang="en-US" dirty="0"/>
        </a:p>
      </dgm:t>
    </dgm:pt>
    <dgm:pt modelId="{9B56963F-AAD6-4349-9AA6-567A82A624AE}" type="parTrans" cxnId="{F044AFD8-5ED4-4171-853D-07458A054127}">
      <dgm:prSet/>
      <dgm:spPr/>
      <dgm:t>
        <a:bodyPr/>
        <a:lstStyle/>
        <a:p>
          <a:endParaRPr lang="en-US"/>
        </a:p>
      </dgm:t>
    </dgm:pt>
    <dgm:pt modelId="{727FE7D6-1951-4979-AAF4-08564EA83178}" type="sibTrans" cxnId="{F044AFD8-5ED4-4171-853D-07458A054127}">
      <dgm:prSet/>
      <dgm:spPr/>
      <dgm:t>
        <a:bodyPr/>
        <a:lstStyle/>
        <a:p>
          <a:endParaRPr lang="en-US"/>
        </a:p>
      </dgm:t>
    </dgm:pt>
    <dgm:pt modelId="{75826265-C4A6-4A49-BA85-EB6FAA6E6AC0}">
      <dgm:prSet phldrT="[Text]"/>
      <dgm:spPr/>
      <dgm:t>
        <a:bodyPr/>
        <a:lstStyle/>
        <a:p>
          <a:r>
            <a:rPr lang="en-US" dirty="0" err="1" smtClean="0"/>
            <a:t>Multiview</a:t>
          </a:r>
          <a:endParaRPr lang="en-US" dirty="0"/>
        </a:p>
      </dgm:t>
    </dgm:pt>
    <dgm:pt modelId="{83542759-1428-4D18-A28F-2E7213CD5854}" type="parTrans" cxnId="{275A0A37-99E1-4898-809F-9A404C6DC1C1}">
      <dgm:prSet/>
      <dgm:spPr/>
      <dgm:t>
        <a:bodyPr/>
        <a:lstStyle/>
        <a:p>
          <a:endParaRPr lang="en-US"/>
        </a:p>
      </dgm:t>
    </dgm:pt>
    <dgm:pt modelId="{BD96DCB2-8EC2-4F12-A5E6-AC4148DA0738}" type="sibTrans" cxnId="{275A0A37-99E1-4898-809F-9A404C6DC1C1}">
      <dgm:prSet/>
      <dgm:spPr/>
      <dgm:t>
        <a:bodyPr/>
        <a:lstStyle/>
        <a:p>
          <a:endParaRPr lang="en-US"/>
        </a:p>
      </dgm:t>
    </dgm:pt>
    <dgm:pt modelId="{419717C2-42D1-481C-8BF4-61BE80DACE8B}" type="asst">
      <dgm:prSet custT="1"/>
      <dgm:spPr/>
      <dgm:t>
        <a:bodyPr/>
        <a:lstStyle/>
        <a:p>
          <a:r>
            <a:rPr lang="en-US" sz="1700" dirty="0" smtClean="0"/>
            <a:t>Isometric</a:t>
          </a:r>
        </a:p>
        <a:p>
          <a:r>
            <a:rPr lang="en-US" sz="1400" dirty="0" smtClean="0"/>
            <a:t>Parallel Projection</a:t>
          </a:r>
          <a:endParaRPr lang="en-US" sz="1400" dirty="0"/>
        </a:p>
      </dgm:t>
    </dgm:pt>
    <dgm:pt modelId="{58494D8D-B994-4A7A-A606-D917DA3619E0}" type="parTrans" cxnId="{CA5AF54C-F201-40D2-AAF3-1774176F11AE}">
      <dgm:prSet/>
      <dgm:spPr/>
      <dgm:t>
        <a:bodyPr/>
        <a:lstStyle/>
        <a:p>
          <a:endParaRPr lang="en-US"/>
        </a:p>
      </dgm:t>
    </dgm:pt>
    <dgm:pt modelId="{24867DE7-DC29-4B32-92AE-6B398D96930F}" type="sibTrans" cxnId="{CA5AF54C-F201-40D2-AAF3-1774176F11AE}">
      <dgm:prSet/>
      <dgm:spPr/>
      <dgm:t>
        <a:bodyPr/>
        <a:lstStyle/>
        <a:p>
          <a:endParaRPr lang="en-US"/>
        </a:p>
      </dgm:t>
    </dgm:pt>
    <dgm:pt modelId="{2287F4C9-1ED7-4D0C-8255-66933D8C0890}" type="asst">
      <dgm:prSet custT="1"/>
      <dgm:spPr/>
      <dgm:t>
        <a:bodyPr/>
        <a:lstStyle/>
        <a:p>
          <a:r>
            <a:rPr lang="en-US" sz="1700" dirty="0" smtClean="0"/>
            <a:t>Perspective</a:t>
          </a:r>
        </a:p>
        <a:p>
          <a:r>
            <a:rPr lang="en-US" sz="1400" dirty="0" smtClean="0"/>
            <a:t>Foreshortening</a:t>
          </a:r>
          <a:endParaRPr lang="en-US" sz="1400" dirty="0"/>
        </a:p>
      </dgm:t>
    </dgm:pt>
    <dgm:pt modelId="{F061CAA4-6E7E-406A-93AA-F50101F9293F}" type="parTrans" cxnId="{54A69F1E-F022-4517-8636-C7B349232921}">
      <dgm:prSet/>
      <dgm:spPr/>
      <dgm:t>
        <a:bodyPr/>
        <a:lstStyle/>
        <a:p>
          <a:endParaRPr lang="en-US"/>
        </a:p>
      </dgm:t>
    </dgm:pt>
    <dgm:pt modelId="{4882D557-041B-4AC4-87AF-144405993867}" type="sibTrans" cxnId="{54A69F1E-F022-4517-8636-C7B349232921}">
      <dgm:prSet/>
      <dgm:spPr/>
      <dgm:t>
        <a:bodyPr/>
        <a:lstStyle/>
        <a:p>
          <a:endParaRPr lang="en-US"/>
        </a:p>
      </dgm:t>
    </dgm:pt>
    <dgm:pt modelId="{73D6D6D3-6AEC-4D90-9F51-CA2CD519C103}" type="asst">
      <dgm:prSet/>
      <dgm:spPr/>
      <dgm:t>
        <a:bodyPr/>
        <a:lstStyle/>
        <a:p>
          <a:r>
            <a:rPr lang="en-US" dirty="0" smtClean="0"/>
            <a:t>Trimetric</a:t>
          </a:r>
          <a:endParaRPr lang="en-US" dirty="0"/>
        </a:p>
      </dgm:t>
    </dgm:pt>
    <dgm:pt modelId="{918D8D0A-6690-4A9C-A8E0-AE0890598B44}" type="parTrans" cxnId="{8437D41A-870B-44DD-8E5C-9F1943E8105A}">
      <dgm:prSet/>
      <dgm:spPr/>
      <dgm:t>
        <a:bodyPr/>
        <a:lstStyle/>
        <a:p>
          <a:endParaRPr lang="en-US"/>
        </a:p>
      </dgm:t>
    </dgm:pt>
    <dgm:pt modelId="{BF286379-B608-467F-BDDB-919097EE62E1}" type="sibTrans" cxnId="{8437D41A-870B-44DD-8E5C-9F1943E8105A}">
      <dgm:prSet/>
      <dgm:spPr/>
      <dgm:t>
        <a:bodyPr/>
        <a:lstStyle/>
        <a:p>
          <a:endParaRPr lang="en-US"/>
        </a:p>
      </dgm:t>
    </dgm:pt>
    <dgm:pt modelId="{3A26A78F-175A-4FC0-A18B-D91856A7AF78}" type="asst">
      <dgm:prSet/>
      <dgm:spPr/>
      <dgm:t>
        <a:bodyPr/>
        <a:lstStyle/>
        <a:p>
          <a:r>
            <a:rPr lang="en-US" dirty="0" smtClean="0"/>
            <a:t>Orthographic</a:t>
          </a:r>
          <a:endParaRPr lang="en-US" dirty="0"/>
        </a:p>
      </dgm:t>
    </dgm:pt>
    <dgm:pt modelId="{D615B7FC-DE27-42E7-B13F-00D192E51C1B}" type="parTrans" cxnId="{32AA9BBA-B826-4D4D-9C32-54A9E6EF8970}">
      <dgm:prSet/>
      <dgm:spPr/>
      <dgm:t>
        <a:bodyPr/>
        <a:lstStyle/>
        <a:p>
          <a:endParaRPr lang="en-US"/>
        </a:p>
      </dgm:t>
    </dgm:pt>
    <dgm:pt modelId="{84BAFEB3-B47D-4C91-A5E8-938669C7C67F}" type="sibTrans" cxnId="{32AA9BBA-B826-4D4D-9C32-54A9E6EF8970}">
      <dgm:prSet/>
      <dgm:spPr/>
      <dgm:t>
        <a:bodyPr/>
        <a:lstStyle/>
        <a:p>
          <a:endParaRPr lang="en-US"/>
        </a:p>
      </dgm:t>
    </dgm:pt>
    <dgm:pt modelId="{2E08CFEE-948B-4B4B-924C-8E7ACD847757}" type="asst">
      <dgm:prSet/>
      <dgm:spPr/>
      <dgm:t>
        <a:bodyPr/>
        <a:lstStyle/>
        <a:p>
          <a:r>
            <a:rPr lang="en-US" dirty="0" smtClean="0"/>
            <a:t>Auxiliary view</a:t>
          </a:r>
          <a:endParaRPr lang="en-US" dirty="0"/>
        </a:p>
      </dgm:t>
    </dgm:pt>
    <dgm:pt modelId="{C3A92316-B787-4C99-BD5E-CFB7F3790C5D}" type="parTrans" cxnId="{9B7814AD-B76A-4C57-8893-EB2CF64BD09C}">
      <dgm:prSet/>
      <dgm:spPr/>
      <dgm:t>
        <a:bodyPr/>
        <a:lstStyle/>
        <a:p>
          <a:endParaRPr lang="en-US"/>
        </a:p>
      </dgm:t>
    </dgm:pt>
    <dgm:pt modelId="{9F2EC0F1-843D-4E82-BD32-EA7CB9482C29}" type="sibTrans" cxnId="{9B7814AD-B76A-4C57-8893-EB2CF64BD09C}">
      <dgm:prSet/>
      <dgm:spPr/>
      <dgm:t>
        <a:bodyPr/>
        <a:lstStyle/>
        <a:p>
          <a:endParaRPr lang="en-US"/>
        </a:p>
      </dgm:t>
    </dgm:pt>
    <dgm:pt modelId="{6E42979C-4CB3-4DAB-90CB-2B4EFD05C18F}" type="asst">
      <dgm:prSet/>
      <dgm:spPr/>
      <dgm:t>
        <a:bodyPr/>
        <a:lstStyle/>
        <a:p>
          <a:r>
            <a:rPr lang="en-US" dirty="0" smtClean="0"/>
            <a:t>First-angle</a:t>
          </a:r>
          <a:endParaRPr lang="en-US" dirty="0"/>
        </a:p>
      </dgm:t>
    </dgm:pt>
    <dgm:pt modelId="{6D7354D6-A8BC-49DB-A0C0-96A81B945103}" type="parTrans" cxnId="{A790050D-F21F-43A7-8F5D-F834885A295C}">
      <dgm:prSet/>
      <dgm:spPr/>
      <dgm:t>
        <a:bodyPr/>
        <a:lstStyle/>
        <a:p>
          <a:endParaRPr lang="en-US"/>
        </a:p>
      </dgm:t>
    </dgm:pt>
    <dgm:pt modelId="{749E2A47-4044-4583-81AB-DEF2C0ABA209}" type="sibTrans" cxnId="{A790050D-F21F-43A7-8F5D-F834885A295C}">
      <dgm:prSet/>
      <dgm:spPr/>
      <dgm:t>
        <a:bodyPr/>
        <a:lstStyle/>
        <a:p>
          <a:endParaRPr lang="en-US"/>
        </a:p>
      </dgm:t>
    </dgm:pt>
    <dgm:pt modelId="{44EEB5AE-7CEE-47F1-BEFF-2E31CEAE0F6C}" type="asst">
      <dgm:prSet/>
      <dgm:spPr/>
      <dgm:t>
        <a:bodyPr/>
        <a:lstStyle/>
        <a:p>
          <a:r>
            <a:rPr lang="en-US" dirty="0" smtClean="0"/>
            <a:t>Third-angle</a:t>
          </a:r>
          <a:endParaRPr lang="en-US" dirty="0"/>
        </a:p>
      </dgm:t>
    </dgm:pt>
    <dgm:pt modelId="{832D396A-01EE-4A5F-9056-5504DD755D42}" type="parTrans" cxnId="{39CCD640-80B5-4397-9921-D6C00C157F40}">
      <dgm:prSet/>
      <dgm:spPr/>
      <dgm:t>
        <a:bodyPr/>
        <a:lstStyle/>
        <a:p>
          <a:endParaRPr lang="en-US"/>
        </a:p>
      </dgm:t>
    </dgm:pt>
    <dgm:pt modelId="{E1D75E6E-B50A-4FF8-B13D-C9D948117C96}" type="sibTrans" cxnId="{39CCD640-80B5-4397-9921-D6C00C157F40}">
      <dgm:prSet/>
      <dgm:spPr/>
      <dgm:t>
        <a:bodyPr/>
        <a:lstStyle/>
        <a:p>
          <a:endParaRPr lang="en-US"/>
        </a:p>
      </dgm:t>
    </dgm:pt>
    <dgm:pt modelId="{BB1D5BBC-05F4-45CA-A8EB-861F4E7BE572}" type="pres">
      <dgm:prSet presAssocID="{D0F3EC8C-F56D-451E-AA21-0B4F42F7FB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44D7D48-5B35-45EA-8EDF-68E780DAE12E}" type="pres">
      <dgm:prSet presAssocID="{A670BE90-3D6C-44E7-A750-D7A7AAD7517B}" presName="hierRoot1" presStyleCnt="0">
        <dgm:presLayoutVars>
          <dgm:hierBranch val="init"/>
        </dgm:presLayoutVars>
      </dgm:prSet>
      <dgm:spPr/>
    </dgm:pt>
    <dgm:pt modelId="{6286B4B0-7EEC-46C0-8732-37E1BB85B722}" type="pres">
      <dgm:prSet presAssocID="{A670BE90-3D6C-44E7-A750-D7A7AAD7517B}" presName="rootComposite1" presStyleCnt="0"/>
      <dgm:spPr/>
    </dgm:pt>
    <dgm:pt modelId="{9755E2A7-025C-4F8A-88C9-532911A820FC}" type="pres">
      <dgm:prSet presAssocID="{A670BE90-3D6C-44E7-A750-D7A7AAD7517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586068-0E13-4063-9BE3-15019F39232A}" type="pres">
      <dgm:prSet presAssocID="{A670BE90-3D6C-44E7-A750-D7A7AAD751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11251F9-A38C-41B1-83BF-878DB2586170}" type="pres">
      <dgm:prSet presAssocID="{A670BE90-3D6C-44E7-A750-D7A7AAD7517B}" presName="hierChild2" presStyleCnt="0"/>
      <dgm:spPr/>
    </dgm:pt>
    <dgm:pt modelId="{1B03038C-CCD3-495A-AC3F-4E64A679208F}" type="pres">
      <dgm:prSet presAssocID="{9B56963F-AAD6-4349-9AA6-567A82A624AE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8933F6F-45E6-4EEA-985E-39B4E401015E}" type="pres">
      <dgm:prSet presAssocID="{2D1FDF43-7627-4EED-A04C-CBA686D8BB86}" presName="hierRoot2" presStyleCnt="0">
        <dgm:presLayoutVars>
          <dgm:hierBranch val="init"/>
        </dgm:presLayoutVars>
      </dgm:prSet>
      <dgm:spPr/>
    </dgm:pt>
    <dgm:pt modelId="{41545DEF-6974-40ED-B31C-ACD4A99788A7}" type="pres">
      <dgm:prSet presAssocID="{2D1FDF43-7627-4EED-A04C-CBA686D8BB86}" presName="rootComposite" presStyleCnt="0"/>
      <dgm:spPr/>
    </dgm:pt>
    <dgm:pt modelId="{46D850A0-C458-443A-ABA0-B135F79D7DC6}" type="pres">
      <dgm:prSet presAssocID="{2D1FDF43-7627-4EED-A04C-CBA686D8BB86}" presName="rootText" presStyleLbl="node2" presStyleIdx="0" presStyleCnt="2" custLinFactNeighborX="-14062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2B8DE9-AA16-43B2-A2A2-034184A14751}" type="pres">
      <dgm:prSet presAssocID="{2D1FDF43-7627-4EED-A04C-CBA686D8BB86}" presName="rootConnector" presStyleLbl="node2" presStyleIdx="0" presStyleCnt="2"/>
      <dgm:spPr/>
      <dgm:t>
        <a:bodyPr/>
        <a:lstStyle/>
        <a:p>
          <a:endParaRPr lang="en-US"/>
        </a:p>
      </dgm:t>
    </dgm:pt>
    <dgm:pt modelId="{F1A97299-CA64-4420-A0DE-FD3FAEAA13D7}" type="pres">
      <dgm:prSet presAssocID="{2D1FDF43-7627-4EED-A04C-CBA686D8BB86}" presName="hierChild4" presStyleCnt="0"/>
      <dgm:spPr/>
    </dgm:pt>
    <dgm:pt modelId="{52D5EF16-DAA4-4CDB-906F-12C8D6FDDB1D}" type="pres">
      <dgm:prSet presAssocID="{2D1FDF43-7627-4EED-A04C-CBA686D8BB86}" presName="hierChild5" presStyleCnt="0"/>
      <dgm:spPr/>
    </dgm:pt>
    <dgm:pt modelId="{F9948A63-24B4-4BF9-8A1D-FAFC0D9635A7}" type="pres">
      <dgm:prSet presAssocID="{58494D8D-B994-4A7A-A606-D917DA3619E0}" presName="Name111" presStyleLbl="parChTrans1D3" presStyleIdx="0" presStyleCnt="5"/>
      <dgm:spPr/>
      <dgm:t>
        <a:bodyPr/>
        <a:lstStyle/>
        <a:p>
          <a:endParaRPr lang="en-US"/>
        </a:p>
      </dgm:t>
    </dgm:pt>
    <dgm:pt modelId="{ADF93F07-B60C-4FA5-87E5-DDF007112F12}" type="pres">
      <dgm:prSet presAssocID="{419717C2-42D1-481C-8BF4-61BE80DACE8B}" presName="hierRoot3" presStyleCnt="0">
        <dgm:presLayoutVars>
          <dgm:hierBranch val="init"/>
        </dgm:presLayoutVars>
      </dgm:prSet>
      <dgm:spPr/>
    </dgm:pt>
    <dgm:pt modelId="{3414DE22-7243-467C-8F1A-48B68D886934}" type="pres">
      <dgm:prSet presAssocID="{419717C2-42D1-481C-8BF4-61BE80DACE8B}" presName="rootComposite3" presStyleCnt="0"/>
      <dgm:spPr/>
    </dgm:pt>
    <dgm:pt modelId="{F49126EF-597D-443D-9AF7-6E69AF947C9A}" type="pres">
      <dgm:prSet presAssocID="{419717C2-42D1-481C-8BF4-61BE80DACE8B}" presName="rootText3" presStyleLbl="asst2" presStyleIdx="0" presStyleCnt="7" custScaleX="79045" custScaleY="82283" custLinFactNeighborX="-68747" custLinFactNeighborY="-9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27FD1D-4B0D-4917-BF5C-70BA3C989A53}" type="pres">
      <dgm:prSet presAssocID="{419717C2-42D1-481C-8BF4-61BE80DACE8B}" presName="rootConnector3" presStyleLbl="asst2" presStyleIdx="0" presStyleCnt="7"/>
      <dgm:spPr/>
      <dgm:t>
        <a:bodyPr/>
        <a:lstStyle/>
        <a:p>
          <a:endParaRPr lang="en-US"/>
        </a:p>
      </dgm:t>
    </dgm:pt>
    <dgm:pt modelId="{82F61207-957B-4F7E-A81E-56E910AB0B01}" type="pres">
      <dgm:prSet presAssocID="{419717C2-42D1-481C-8BF4-61BE80DACE8B}" presName="hierChild6" presStyleCnt="0"/>
      <dgm:spPr/>
    </dgm:pt>
    <dgm:pt modelId="{FADBE9D7-CAB0-4159-8B2E-E26795B4F010}" type="pres">
      <dgm:prSet presAssocID="{419717C2-42D1-481C-8BF4-61BE80DACE8B}" presName="hierChild7" presStyleCnt="0"/>
      <dgm:spPr/>
    </dgm:pt>
    <dgm:pt modelId="{8FD54F12-C341-4ED5-A595-22F40D15717A}" type="pres">
      <dgm:prSet presAssocID="{F061CAA4-6E7E-406A-93AA-F50101F9293F}" presName="Name111" presStyleLbl="parChTrans1D3" presStyleIdx="1" presStyleCnt="5"/>
      <dgm:spPr/>
      <dgm:t>
        <a:bodyPr/>
        <a:lstStyle/>
        <a:p>
          <a:endParaRPr lang="en-US"/>
        </a:p>
      </dgm:t>
    </dgm:pt>
    <dgm:pt modelId="{CAAD7592-4054-49BF-8457-ED939BB9874D}" type="pres">
      <dgm:prSet presAssocID="{2287F4C9-1ED7-4D0C-8255-66933D8C0890}" presName="hierRoot3" presStyleCnt="0">
        <dgm:presLayoutVars>
          <dgm:hierBranch val="init"/>
        </dgm:presLayoutVars>
      </dgm:prSet>
      <dgm:spPr/>
    </dgm:pt>
    <dgm:pt modelId="{8DB9FC02-AB69-4499-865E-762F289865E3}" type="pres">
      <dgm:prSet presAssocID="{2287F4C9-1ED7-4D0C-8255-66933D8C0890}" presName="rootComposite3" presStyleCnt="0"/>
      <dgm:spPr/>
    </dgm:pt>
    <dgm:pt modelId="{8BB9BCBE-82F1-4A52-A309-B9FD8CAD3AA1}" type="pres">
      <dgm:prSet presAssocID="{2287F4C9-1ED7-4D0C-8255-66933D8C0890}" presName="rootText3" presStyleLbl="asst2" presStyleIdx="1" presStyleCnt="7" custScaleX="93883" custScaleY="82283" custLinFactNeighborX="-20674" custLinFactNeighborY="-72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7A29D3-76C8-4006-8E6B-9E4B7CE3B128}" type="pres">
      <dgm:prSet presAssocID="{2287F4C9-1ED7-4D0C-8255-66933D8C0890}" presName="rootConnector3" presStyleLbl="asst2" presStyleIdx="1" presStyleCnt="7"/>
      <dgm:spPr/>
      <dgm:t>
        <a:bodyPr/>
        <a:lstStyle/>
        <a:p>
          <a:endParaRPr lang="en-US"/>
        </a:p>
      </dgm:t>
    </dgm:pt>
    <dgm:pt modelId="{7CA0D03D-8124-42B5-B12C-A4980F20B55F}" type="pres">
      <dgm:prSet presAssocID="{2287F4C9-1ED7-4D0C-8255-66933D8C0890}" presName="hierChild6" presStyleCnt="0"/>
      <dgm:spPr/>
    </dgm:pt>
    <dgm:pt modelId="{5FBA7D3E-2EF5-4BC1-BD43-669A71C9E828}" type="pres">
      <dgm:prSet presAssocID="{2287F4C9-1ED7-4D0C-8255-66933D8C0890}" presName="hierChild7" presStyleCnt="0"/>
      <dgm:spPr/>
    </dgm:pt>
    <dgm:pt modelId="{FC6580E2-F6AD-4081-8071-FCE9CFC5F6B3}" type="pres">
      <dgm:prSet presAssocID="{918D8D0A-6690-4A9C-A8E0-AE0890598B44}" presName="Name111" presStyleLbl="parChTrans1D3" presStyleIdx="2" presStyleCnt="5"/>
      <dgm:spPr/>
      <dgm:t>
        <a:bodyPr/>
        <a:lstStyle/>
        <a:p>
          <a:endParaRPr lang="en-US"/>
        </a:p>
      </dgm:t>
    </dgm:pt>
    <dgm:pt modelId="{6C4B88D6-A9A4-4D1D-AC94-1BF4E30918E0}" type="pres">
      <dgm:prSet presAssocID="{73D6D6D3-6AEC-4D90-9F51-CA2CD519C103}" presName="hierRoot3" presStyleCnt="0">
        <dgm:presLayoutVars>
          <dgm:hierBranch val="init"/>
        </dgm:presLayoutVars>
      </dgm:prSet>
      <dgm:spPr/>
    </dgm:pt>
    <dgm:pt modelId="{9E0641CC-4671-46DC-A7E7-82DEEBA16F47}" type="pres">
      <dgm:prSet presAssocID="{73D6D6D3-6AEC-4D90-9F51-CA2CD519C103}" presName="rootComposite3" presStyleCnt="0"/>
      <dgm:spPr/>
    </dgm:pt>
    <dgm:pt modelId="{49F770A1-8592-4CDF-91CA-1EDA659B4481}" type="pres">
      <dgm:prSet presAssocID="{73D6D6D3-6AEC-4D90-9F51-CA2CD519C103}" presName="rootText3" presStyleLbl="asst2" presStyleIdx="2" presStyleCnt="7" custScaleX="55707" custScaleY="64566" custLinFactNeighborX="84683" custLinFactNeighborY="-54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AF1CBC-FD08-40AC-B3AD-B6E4C42EF250}" type="pres">
      <dgm:prSet presAssocID="{73D6D6D3-6AEC-4D90-9F51-CA2CD519C103}" presName="rootConnector3" presStyleLbl="asst2" presStyleIdx="2" presStyleCnt="7"/>
      <dgm:spPr/>
      <dgm:t>
        <a:bodyPr/>
        <a:lstStyle/>
        <a:p>
          <a:endParaRPr lang="en-US"/>
        </a:p>
      </dgm:t>
    </dgm:pt>
    <dgm:pt modelId="{A11AECE6-742B-4066-8676-2497EFE94D7D}" type="pres">
      <dgm:prSet presAssocID="{73D6D6D3-6AEC-4D90-9F51-CA2CD519C103}" presName="hierChild6" presStyleCnt="0"/>
      <dgm:spPr/>
    </dgm:pt>
    <dgm:pt modelId="{4234E8F5-4A9C-4580-9E89-7A3573E3AF2A}" type="pres">
      <dgm:prSet presAssocID="{73D6D6D3-6AEC-4D90-9F51-CA2CD519C103}" presName="hierChild7" presStyleCnt="0"/>
      <dgm:spPr/>
    </dgm:pt>
    <dgm:pt modelId="{CCA5BDD2-7784-4176-8517-B37588879D88}" type="pres">
      <dgm:prSet presAssocID="{83542759-1428-4D18-A28F-2E7213CD585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CEFCAD75-1543-4613-A4E2-3346231048E8}" type="pres">
      <dgm:prSet presAssocID="{75826265-C4A6-4A49-BA85-EB6FAA6E6AC0}" presName="hierRoot2" presStyleCnt="0">
        <dgm:presLayoutVars>
          <dgm:hierBranch val="init"/>
        </dgm:presLayoutVars>
      </dgm:prSet>
      <dgm:spPr/>
    </dgm:pt>
    <dgm:pt modelId="{50DC902E-55AA-455E-8E6E-024B56011DE9}" type="pres">
      <dgm:prSet presAssocID="{75826265-C4A6-4A49-BA85-EB6FAA6E6AC0}" presName="rootComposite" presStyleCnt="0"/>
      <dgm:spPr/>
    </dgm:pt>
    <dgm:pt modelId="{B6C54240-2842-431D-AB05-F5D7ED5DF368}" type="pres">
      <dgm:prSet presAssocID="{75826265-C4A6-4A49-BA85-EB6FAA6E6AC0}" presName="rootText" presStyleLbl="node2" presStyleIdx="1" presStyleCnt="2" custLinFactNeighborX="7351" custLinFactNeighborY="-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C0943D-9F0F-4A26-91AF-A2106300823D}" type="pres">
      <dgm:prSet presAssocID="{75826265-C4A6-4A49-BA85-EB6FAA6E6AC0}" presName="rootConnector" presStyleLbl="node2" presStyleIdx="1" presStyleCnt="2"/>
      <dgm:spPr/>
      <dgm:t>
        <a:bodyPr/>
        <a:lstStyle/>
        <a:p>
          <a:endParaRPr lang="en-US"/>
        </a:p>
      </dgm:t>
    </dgm:pt>
    <dgm:pt modelId="{394F54DF-EA27-4F40-8230-BA95876FD324}" type="pres">
      <dgm:prSet presAssocID="{75826265-C4A6-4A49-BA85-EB6FAA6E6AC0}" presName="hierChild4" presStyleCnt="0"/>
      <dgm:spPr/>
    </dgm:pt>
    <dgm:pt modelId="{D1726920-3D1D-45A8-8CAB-CE1CDB084C00}" type="pres">
      <dgm:prSet presAssocID="{75826265-C4A6-4A49-BA85-EB6FAA6E6AC0}" presName="hierChild5" presStyleCnt="0"/>
      <dgm:spPr/>
    </dgm:pt>
    <dgm:pt modelId="{27A9FFB8-A19C-4B7A-939B-83444019D0C2}" type="pres">
      <dgm:prSet presAssocID="{D615B7FC-DE27-42E7-B13F-00D192E51C1B}" presName="Name111" presStyleLbl="parChTrans1D3" presStyleIdx="3" presStyleCnt="5"/>
      <dgm:spPr/>
      <dgm:t>
        <a:bodyPr/>
        <a:lstStyle/>
        <a:p>
          <a:endParaRPr lang="en-US"/>
        </a:p>
      </dgm:t>
    </dgm:pt>
    <dgm:pt modelId="{289375D5-F977-42A4-91C2-F99C622B8C05}" type="pres">
      <dgm:prSet presAssocID="{3A26A78F-175A-4FC0-A18B-D91856A7AF78}" presName="hierRoot3" presStyleCnt="0">
        <dgm:presLayoutVars>
          <dgm:hierBranch val="init"/>
        </dgm:presLayoutVars>
      </dgm:prSet>
      <dgm:spPr/>
    </dgm:pt>
    <dgm:pt modelId="{D8FFB701-E178-4837-B833-26BFB4C5F231}" type="pres">
      <dgm:prSet presAssocID="{3A26A78F-175A-4FC0-A18B-D91856A7AF78}" presName="rootComposite3" presStyleCnt="0"/>
      <dgm:spPr/>
    </dgm:pt>
    <dgm:pt modelId="{14E594FF-FBAE-4BF2-BA26-A5A3DE59FC78}" type="pres">
      <dgm:prSet presAssocID="{3A26A78F-175A-4FC0-A18B-D91856A7AF78}" presName="rootText3" presStyleLbl="asst2" presStyleIdx="3" presStyleCnt="7" custScaleX="80550" custScaleY="83496" custLinFactNeighborX="41945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A8DB51-84E5-4120-96B1-D4EBD99EBBE1}" type="pres">
      <dgm:prSet presAssocID="{3A26A78F-175A-4FC0-A18B-D91856A7AF78}" presName="rootConnector3" presStyleLbl="asst2" presStyleIdx="3" presStyleCnt="7"/>
      <dgm:spPr/>
      <dgm:t>
        <a:bodyPr/>
        <a:lstStyle/>
        <a:p>
          <a:endParaRPr lang="en-US"/>
        </a:p>
      </dgm:t>
    </dgm:pt>
    <dgm:pt modelId="{5D86CDE6-FA74-4CC9-9C87-7F19CA654709}" type="pres">
      <dgm:prSet presAssocID="{3A26A78F-175A-4FC0-A18B-D91856A7AF78}" presName="hierChild6" presStyleCnt="0"/>
      <dgm:spPr/>
    </dgm:pt>
    <dgm:pt modelId="{83C6C6D7-320F-4D71-81F9-0FBAD2C5697E}" type="pres">
      <dgm:prSet presAssocID="{3A26A78F-175A-4FC0-A18B-D91856A7AF78}" presName="hierChild7" presStyleCnt="0"/>
      <dgm:spPr/>
    </dgm:pt>
    <dgm:pt modelId="{678806A2-986B-4F01-BA17-0C83BD28167A}" type="pres">
      <dgm:prSet presAssocID="{6D7354D6-A8BC-49DB-A0C0-96A81B945103}" presName="Name111" presStyleLbl="parChTrans1D4" presStyleIdx="0" presStyleCnt="2"/>
      <dgm:spPr/>
      <dgm:t>
        <a:bodyPr/>
        <a:lstStyle/>
        <a:p>
          <a:endParaRPr lang="en-US"/>
        </a:p>
      </dgm:t>
    </dgm:pt>
    <dgm:pt modelId="{1596CAD9-3795-437D-9338-7A62B8A0DC32}" type="pres">
      <dgm:prSet presAssocID="{6E42979C-4CB3-4DAB-90CB-2B4EFD05C18F}" presName="hierRoot3" presStyleCnt="0">
        <dgm:presLayoutVars>
          <dgm:hierBranch val="init"/>
        </dgm:presLayoutVars>
      </dgm:prSet>
      <dgm:spPr/>
    </dgm:pt>
    <dgm:pt modelId="{E15C5AD0-8CB9-4852-81AB-9DC6C8E02C9F}" type="pres">
      <dgm:prSet presAssocID="{6E42979C-4CB3-4DAB-90CB-2B4EFD05C18F}" presName="rootComposite3" presStyleCnt="0"/>
      <dgm:spPr/>
    </dgm:pt>
    <dgm:pt modelId="{602AAF72-0B7A-41CB-AB79-259402D3FB3D}" type="pres">
      <dgm:prSet presAssocID="{6E42979C-4CB3-4DAB-90CB-2B4EFD05C18F}" presName="rootText3" presStyleLbl="asst2" presStyleIdx="4" presStyleCnt="7" custScaleX="76899" custScaleY="80998" custLinFactNeighborX="36350" custLinFactNeighborY="-15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D4BCA7-C93F-4C9F-8279-0FC1BCB80F27}" type="pres">
      <dgm:prSet presAssocID="{6E42979C-4CB3-4DAB-90CB-2B4EFD05C18F}" presName="rootConnector3" presStyleLbl="asst2" presStyleIdx="4" presStyleCnt="7"/>
      <dgm:spPr/>
      <dgm:t>
        <a:bodyPr/>
        <a:lstStyle/>
        <a:p>
          <a:endParaRPr lang="en-US"/>
        </a:p>
      </dgm:t>
    </dgm:pt>
    <dgm:pt modelId="{2FF108E5-09E3-4665-83FA-453DDA75A721}" type="pres">
      <dgm:prSet presAssocID="{6E42979C-4CB3-4DAB-90CB-2B4EFD05C18F}" presName="hierChild6" presStyleCnt="0"/>
      <dgm:spPr/>
    </dgm:pt>
    <dgm:pt modelId="{7B9569B9-C1EB-495C-BA28-E0C7D6401ED5}" type="pres">
      <dgm:prSet presAssocID="{6E42979C-4CB3-4DAB-90CB-2B4EFD05C18F}" presName="hierChild7" presStyleCnt="0"/>
      <dgm:spPr/>
    </dgm:pt>
    <dgm:pt modelId="{0172A01D-E8D3-4412-9DB3-6390EB6FF10C}" type="pres">
      <dgm:prSet presAssocID="{832D396A-01EE-4A5F-9056-5504DD755D42}" presName="Name111" presStyleLbl="parChTrans1D4" presStyleIdx="1" presStyleCnt="2"/>
      <dgm:spPr/>
      <dgm:t>
        <a:bodyPr/>
        <a:lstStyle/>
        <a:p>
          <a:endParaRPr lang="en-US"/>
        </a:p>
      </dgm:t>
    </dgm:pt>
    <dgm:pt modelId="{1C9A6589-4889-47E9-9F33-4D8B593F05ED}" type="pres">
      <dgm:prSet presAssocID="{44EEB5AE-7CEE-47F1-BEFF-2E31CEAE0F6C}" presName="hierRoot3" presStyleCnt="0">
        <dgm:presLayoutVars>
          <dgm:hierBranch val="init"/>
        </dgm:presLayoutVars>
      </dgm:prSet>
      <dgm:spPr/>
    </dgm:pt>
    <dgm:pt modelId="{9CE39836-CDB3-4553-B092-F13984037D9D}" type="pres">
      <dgm:prSet presAssocID="{44EEB5AE-7CEE-47F1-BEFF-2E31CEAE0F6C}" presName="rootComposite3" presStyleCnt="0"/>
      <dgm:spPr/>
    </dgm:pt>
    <dgm:pt modelId="{6A399CE6-9F76-4546-8EC4-E533DA6845EE}" type="pres">
      <dgm:prSet presAssocID="{44EEB5AE-7CEE-47F1-BEFF-2E31CEAE0F6C}" presName="rootText3" presStyleLbl="asst2" presStyleIdx="5" presStyleCnt="7" custScaleX="76336" custScaleY="84021" custLinFactNeighborX="47014" custLinFactNeighborY="-13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27262B-2FAF-40B1-9159-C44A1F9C1930}" type="pres">
      <dgm:prSet presAssocID="{44EEB5AE-7CEE-47F1-BEFF-2E31CEAE0F6C}" presName="rootConnector3" presStyleLbl="asst2" presStyleIdx="5" presStyleCnt="7"/>
      <dgm:spPr/>
      <dgm:t>
        <a:bodyPr/>
        <a:lstStyle/>
        <a:p>
          <a:endParaRPr lang="en-US"/>
        </a:p>
      </dgm:t>
    </dgm:pt>
    <dgm:pt modelId="{4077AB22-68EB-49BC-B3E0-50D6CA0BB0EA}" type="pres">
      <dgm:prSet presAssocID="{44EEB5AE-7CEE-47F1-BEFF-2E31CEAE0F6C}" presName="hierChild6" presStyleCnt="0"/>
      <dgm:spPr/>
    </dgm:pt>
    <dgm:pt modelId="{BC60D60E-F49D-41E8-B2EC-E1323674D79D}" type="pres">
      <dgm:prSet presAssocID="{44EEB5AE-7CEE-47F1-BEFF-2E31CEAE0F6C}" presName="hierChild7" presStyleCnt="0"/>
      <dgm:spPr/>
    </dgm:pt>
    <dgm:pt modelId="{B429D029-04D1-46A6-8BF8-84059BD99A6B}" type="pres">
      <dgm:prSet presAssocID="{C3A92316-B787-4C99-BD5E-CFB7F3790C5D}" presName="Name111" presStyleLbl="parChTrans1D3" presStyleIdx="4" presStyleCnt="5"/>
      <dgm:spPr/>
      <dgm:t>
        <a:bodyPr/>
        <a:lstStyle/>
        <a:p>
          <a:endParaRPr lang="en-US"/>
        </a:p>
      </dgm:t>
    </dgm:pt>
    <dgm:pt modelId="{6F051FB0-891D-460B-B8A7-0C71DC5981DB}" type="pres">
      <dgm:prSet presAssocID="{2E08CFEE-948B-4B4B-924C-8E7ACD847757}" presName="hierRoot3" presStyleCnt="0">
        <dgm:presLayoutVars>
          <dgm:hierBranch val="init"/>
        </dgm:presLayoutVars>
      </dgm:prSet>
      <dgm:spPr/>
    </dgm:pt>
    <dgm:pt modelId="{E852FC9C-1BE7-46F7-BC6C-D1FC664A757D}" type="pres">
      <dgm:prSet presAssocID="{2E08CFEE-948B-4B4B-924C-8E7ACD847757}" presName="rootComposite3" presStyleCnt="0"/>
      <dgm:spPr/>
    </dgm:pt>
    <dgm:pt modelId="{853A3826-57D8-422E-B1A8-2160CC68F4B2}" type="pres">
      <dgm:prSet presAssocID="{2E08CFEE-948B-4B4B-924C-8E7ACD847757}" presName="rootText3" presStyleLbl="asst2" presStyleIdx="6" presStyleCnt="7" custScaleX="73419" custScaleY="834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9420A0-3E1D-432F-83FA-775783BF7979}" type="pres">
      <dgm:prSet presAssocID="{2E08CFEE-948B-4B4B-924C-8E7ACD847757}" presName="rootConnector3" presStyleLbl="asst2" presStyleIdx="6" presStyleCnt="7"/>
      <dgm:spPr/>
      <dgm:t>
        <a:bodyPr/>
        <a:lstStyle/>
        <a:p>
          <a:endParaRPr lang="en-US"/>
        </a:p>
      </dgm:t>
    </dgm:pt>
    <dgm:pt modelId="{49ED1DC7-3875-44B8-9B90-97FE747C37BC}" type="pres">
      <dgm:prSet presAssocID="{2E08CFEE-948B-4B4B-924C-8E7ACD847757}" presName="hierChild6" presStyleCnt="0"/>
      <dgm:spPr/>
    </dgm:pt>
    <dgm:pt modelId="{E2EC5E8B-071A-400B-9C4A-C305219E7CED}" type="pres">
      <dgm:prSet presAssocID="{2E08CFEE-948B-4B4B-924C-8E7ACD847757}" presName="hierChild7" presStyleCnt="0"/>
      <dgm:spPr/>
    </dgm:pt>
    <dgm:pt modelId="{1CC2335A-A7BE-4098-BADB-1AE382A921FB}" type="pres">
      <dgm:prSet presAssocID="{A670BE90-3D6C-44E7-A750-D7A7AAD7517B}" presName="hierChild3" presStyleCnt="0"/>
      <dgm:spPr/>
    </dgm:pt>
  </dgm:ptLst>
  <dgm:cxnLst>
    <dgm:cxn modelId="{2D7F2A40-6809-4FED-A9BB-C3920EF1949B}" type="presOf" srcId="{2D1FDF43-7627-4EED-A04C-CBA686D8BB86}" destId="{46D850A0-C458-443A-ABA0-B135F79D7DC6}" srcOrd="0" destOrd="0" presId="urn:microsoft.com/office/officeart/2005/8/layout/orgChart1"/>
    <dgm:cxn modelId="{CA5AF54C-F201-40D2-AAF3-1774176F11AE}" srcId="{2D1FDF43-7627-4EED-A04C-CBA686D8BB86}" destId="{419717C2-42D1-481C-8BF4-61BE80DACE8B}" srcOrd="0" destOrd="0" parTransId="{58494D8D-B994-4A7A-A606-D917DA3619E0}" sibTransId="{24867DE7-DC29-4B32-92AE-6B398D96930F}"/>
    <dgm:cxn modelId="{72401441-84DA-4362-891C-D43E151183BA}" type="presOf" srcId="{2E08CFEE-948B-4B4B-924C-8E7ACD847757}" destId="{853A3826-57D8-422E-B1A8-2160CC68F4B2}" srcOrd="0" destOrd="0" presId="urn:microsoft.com/office/officeart/2005/8/layout/orgChart1"/>
    <dgm:cxn modelId="{7B6634A2-DFBE-4DCD-9302-BC5344B4D383}" type="presOf" srcId="{419717C2-42D1-481C-8BF4-61BE80DACE8B}" destId="{D427FD1D-4B0D-4917-BF5C-70BA3C989A53}" srcOrd="1" destOrd="0" presId="urn:microsoft.com/office/officeart/2005/8/layout/orgChart1"/>
    <dgm:cxn modelId="{4C7495AD-AAA4-4F4F-9446-234B5B182844}" type="presOf" srcId="{918D8D0A-6690-4A9C-A8E0-AE0890598B44}" destId="{FC6580E2-F6AD-4081-8071-FCE9CFC5F6B3}" srcOrd="0" destOrd="0" presId="urn:microsoft.com/office/officeart/2005/8/layout/orgChart1"/>
    <dgm:cxn modelId="{FD321F17-6B46-4746-B5A9-A255E917E0C3}" srcId="{D0F3EC8C-F56D-451E-AA21-0B4F42F7FBC7}" destId="{A670BE90-3D6C-44E7-A750-D7A7AAD7517B}" srcOrd="0" destOrd="0" parTransId="{6FC21134-33CF-48D9-AFD2-64861823CAE3}" sibTransId="{25E27B15-B731-460E-A380-3D38C8954B11}"/>
    <dgm:cxn modelId="{9B7814AD-B76A-4C57-8893-EB2CF64BD09C}" srcId="{75826265-C4A6-4A49-BA85-EB6FAA6E6AC0}" destId="{2E08CFEE-948B-4B4B-924C-8E7ACD847757}" srcOrd="1" destOrd="0" parTransId="{C3A92316-B787-4C99-BD5E-CFB7F3790C5D}" sibTransId="{9F2EC0F1-843D-4E82-BD32-EA7CB9482C29}"/>
    <dgm:cxn modelId="{A790050D-F21F-43A7-8F5D-F834885A295C}" srcId="{3A26A78F-175A-4FC0-A18B-D91856A7AF78}" destId="{6E42979C-4CB3-4DAB-90CB-2B4EFD05C18F}" srcOrd="0" destOrd="0" parTransId="{6D7354D6-A8BC-49DB-A0C0-96A81B945103}" sibTransId="{749E2A47-4044-4583-81AB-DEF2C0ABA209}"/>
    <dgm:cxn modelId="{54A69F1E-F022-4517-8636-C7B349232921}" srcId="{2D1FDF43-7627-4EED-A04C-CBA686D8BB86}" destId="{2287F4C9-1ED7-4D0C-8255-66933D8C0890}" srcOrd="1" destOrd="0" parTransId="{F061CAA4-6E7E-406A-93AA-F50101F9293F}" sibTransId="{4882D557-041B-4AC4-87AF-144405993867}"/>
    <dgm:cxn modelId="{EA23C6A7-DA0C-4A09-99B6-C2F7F095E943}" type="presOf" srcId="{73D6D6D3-6AEC-4D90-9F51-CA2CD519C103}" destId="{BFAF1CBC-FD08-40AC-B3AD-B6E4C42EF250}" srcOrd="1" destOrd="0" presId="urn:microsoft.com/office/officeart/2005/8/layout/orgChart1"/>
    <dgm:cxn modelId="{3B56F879-FEB2-418B-A403-A376BC707A11}" type="presOf" srcId="{44EEB5AE-7CEE-47F1-BEFF-2E31CEAE0F6C}" destId="{E427262B-2FAF-40B1-9159-C44A1F9C1930}" srcOrd="1" destOrd="0" presId="urn:microsoft.com/office/officeart/2005/8/layout/orgChart1"/>
    <dgm:cxn modelId="{AD2A30A7-03A1-4484-A719-DA184B15CC63}" type="presOf" srcId="{83542759-1428-4D18-A28F-2E7213CD5854}" destId="{CCA5BDD2-7784-4176-8517-B37588879D88}" srcOrd="0" destOrd="0" presId="urn:microsoft.com/office/officeart/2005/8/layout/orgChart1"/>
    <dgm:cxn modelId="{F707E575-A63D-4E13-92CA-6216AE16936F}" type="presOf" srcId="{44EEB5AE-7CEE-47F1-BEFF-2E31CEAE0F6C}" destId="{6A399CE6-9F76-4546-8EC4-E533DA6845EE}" srcOrd="0" destOrd="0" presId="urn:microsoft.com/office/officeart/2005/8/layout/orgChart1"/>
    <dgm:cxn modelId="{A2A30375-30AE-4CF0-A25D-D5C345BC2588}" type="presOf" srcId="{6D7354D6-A8BC-49DB-A0C0-96A81B945103}" destId="{678806A2-986B-4F01-BA17-0C83BD28167A}" srcOrd="0" destOrd="0" presId="urn:microsoft.com/office/officeart/2005/8/layout/orgChart1"/>
    <dgm:cxn modelId="{AC32F688-A12B-4ACB-BB5F-300EA350329D}" type="presOf" srcId="{75826265-C4A6-4A49-BA85-EB6FAA6E6AC0}" destId="{F7C0943D-9F0F-4A26-91AF-A2106300823D}" srcOrd="1" destOrd="0" presId="urn:microsoft.com/office/officeart/2005/8/layout/orgChart1"/>
    <dgm:cxn modelId="{B68DFA46-D0D7-4C73-8F0C-3F91C2BFB54E}" type="presOf" srcId="{419717C2-42D1-481C-8BF4-61BE80DACE8B}" destId="{F49126EF-597D-443D-9AF7-6E69AF947C9A}" srcOrd="0" destOrd="0" presId="urn:microsoft.com/office/officeart/2005/8/layout/orgChart1"/>
    <dgm:cxn modelId="{32AA9BBA-B826-4D4D-9C32-54A9E6EF8970}" srcId="{75826265-C4A6-4A49-BA85-EB6FAA6E6AC0}" destId="{3A26A78F-175A-4FC0-A18B-D91856A7AF78}" srcOrd="0" destOrd="0" parTransId="{D615B7FC-DE27-42E7-B13F-00D192E51C1B}" sibTransId="{84BAFEB3-B47D-4C91-A5E8-938669C7C67F}"/>
    <dgm:cxn modelId="{AEA27346-FD52-43C6-8F53-E9465BBD12BD}" type="presOf" srcId="{C3A92316-B787-4C99-BD5E-CFB7F3790C5D}" destId="{B429D029-04D1-46A6-8BF8-84059BD99A6B}" srcOrd="0" destOrd="0" presId="urn:microsoft.com/office/officeart/2005/8/layout/orgChart1"/>
    <dgm:cxn modelId="{2429DDBB-CFBF-4C3B-9728-061E178C457F}" type="presOf" srcId="{6E42979C-4CB3-4DAB-90CB-2B4EFD05C18F}" destId="{602AAF72-0B7A-41CB-AB79-259402D3FB3D}" srcOrd="0" destOrd="0" presId="urn:microsoft.com/office/officeart/2005/8/layout/orgChart1"/>
    <dgm:cxn modelId="{677D430B-20E8-402C-9E0F-C00935FBDE64}" type="presOf" srcId="{75826265-C4A6-4A49-BA85-EB6FAA6E6AC0}" destId="{B6C54240-2842-431D-AB05-F5D7ED5DF368}" srcOrd="0" destOrd="0" presId="urn:microsoft.com/office/officeart/2005/8/layout/orgChart1"/>
    <dgm:cxn modelId="{8437D41A-870B-44DD-8E5C-9F1943E8105A}" srcId="{2D1FDF43-7627-4EED-A04C-CBA686D8BB86}" destId="{73D6D6D3-6AEC-4D90-9F51-CA2CD519C103}" srcOrd="2" destOrd="0" parTransId="{918D8D0A-6690-4A9C-A8E0-AE0890598B44}" sibTransId="{BF286379-B608-467F-BDDB-919097EE62E1}"/>
    <dgm:cxn modelId="{9247FD17-7908-4778-9D3E-270A9AF95625}" type="presOf" srcId="{2287F4C9-1ED7-4D0C-8255-66933D8C0890}" destId="{497A29D3-76C8-4006-8E6B-9E4B7CE3B128}" srcOrd="1" destOrd="0" presId="urn:microsoft.com/office/officeart/2005/8/layout/orgChart1"/>
    <dgm:cxn modelId="{ABD575A2-A52F-4F6E-8F35-0A3381F921B1}" type="presOf" srcId="{832D396A-01EE-4A5F-9056-5504DD755D42}" destId="{0172A01D-E8D3-4412-9DB3-6390EB6FF10C}" srcOrd="0" destOrd="0" presId="urn:microsoft.com/office/officeart/2005/8/layout/orgChart1"/>
    <dgm:cxn modelId="{17ABE21D-DDBA-481A-A523-C86614393106}" type="presOf" srcId="{3A26A78F-175A-4FC0-A18B-D91856A7AF78}" destId="{BAA8DB51-84E5-4120-96B1-D4EBD99EBBE1}" srcOrd="1" destOrd="0" presId="urn:microsoft.com/office/officeart/2005/8/layout/orgChart1"/>
    <dgm:cxn modelId="{7763CA6B-2974-42AF-9E03-4A2771598CAC}" type="presOf" srcId="{2287F4C9-1ED7-4D0C-8255-66933D8C0890}" destId="{8BB9BCBE-82F1-4A52-A309-B9FD8CAD3AA1}" srcOrd="0" destOrd="0" presId="urn:microsoft.com/office/officeart/2005/8/layout/orgChart1"/>
    <dgm:cxn modelId="{2B72E4E1-361F-4FA6-B346-A38A6DF07B66}" type="presOf" srcId="{D0F3EC8C-F56D-451E-AA21-0B4F42F7FBC7}" destId="{BB1D5BBC-05F4-45CA-A8EB-861F4E7BE572}" srcOrd="0" destOrd="0" presId="urn:microsoft.com/office/officeart/2005/8/layout/orgChart1"/>
    <dgm:cxn modelId="{5602FD1A-4D74-42C0-A03A-AD45B7650EDB}" type="presOf" srcId="{2E08CFEE-948B-4B4B-924C-8E7ACD847757}" destId="{499420A0-3E1D-432F-83FA-775783BF7979}" srcOrd="1" destOrd="0" presId="urn:microsoft.com/office/officeart/2005/8/layout/orgChart1"/>
    <dgm:cxn modelId="{561B5190-D1A9-4BDB-A605-2C1F8A9B2C90}" type="presOf" srcId="{A670BE90-3D6C-44E7-A750-D7A7AAD7517B}" destId="{56586068-0E13-4063-9BE3-15019F39232A}" srcOrd="1" destOrd="0" presId="urn:microsoft.com/office/officeart/2005/8/layout/orgChart1"/>
    <dgm:cxn modelId="{36EAC8E4-6263-4D2B-BCC0-123A37E605AB}" type="presOf" srcId="{58494D8D-B994-4A7A-A606-D917DA3619E0}" destId="{F9948A63-24B4-4BF9-8A1D-FAFC0D9635A7}" srcOrd="0" destOrd="0" presId="urn:microsoft.com/office/officeart/2005/8/layout/orgChart1"/>
    <dgm:cxn modelId="{F044AFD8-5ED4-4171-853D-07458A054127}" srcId="{A670BE90-3D6C-44E7-A750-D7A7AAD7517B}" destId="{2D1FDF43-7627-4EED-A04C-CBA686D8BB86}" srcOrd="0" destOrd="0" parTransId="{9B56963F-AAD6-4349-9AA6-567A82A624AE}" sibTransId="{727FE7D6-1951-4979-AAF4-08564EA83178}"/>
    <dgm:cxn modelId="{415829A3-CF60-4F20-ACAF-69C806D0787A}" type="presOf" srcId="{6E42979C-4CB3-4DAB-90CB-2B4EFD05C18F}" destId="{BDD4BCA7-C93F-4C9F-8279-0FC1BCB80F27}" srcOrd="1" destOrd="0" presId="urn:microsoft.com/office/officeart/2005/8/layout/orgChart1"/>
    <dgm:cxn modelId="{B051A4C9-15E9-4D63-A43A-5FE1EC8D3A25}" type="presOf" srcId="{2D1FDF43-7627-4EED-A04C-CBA686D8BB86}" destId="{9E2B8DE9-AA16-43B2-A2A2-034184A14751}" srcOrd="1" destOrd="0" presId="urn:microsoft.com/office/officeart/2005/8/layout/orgChart1"/>
    <dgm:cxn modelId="{AD684FB9-3CFC-4F22-81BB-151A61D63835}" type="presOf" srcId="{F061CAA4-6E7E-406A-93AA-F50101F9293F}" destId="{8FD54F12-C341-4ED5-A595-22F40D15717A}" srcOrd="0" destOrd="0" presId="urn:microsoft.com/office/officeart/2005/8/layout/orgChart1"/>
    <dgm:cxn modelId="{0E305611-7AE3-48E8-9021-B9A8FAE26FF9}" type="presOf" srcId="{73D6D6D3-6AEC-4D90-9F51-CA2CD519C103}" destId="{49F770A1-8592-4CDF-91CA-1EDA659B4481}" srcOrd="0" destOrd="0" presId="urn:microsoft.com/office/officeart/2005/8/layout/orgChart1"/>
    <dgm:cxn modelId="{275A0A37-99E1-4898-809F-9A404C6DC1C1}" srcId="{A670BE90-3D6C-44E7-A750-D7A7AAD7517B}" destId="{75826265-C4A6-4A49-BA85-EB6FAA6E6AC0}" srcOrd="1" destOrd="0" parTransId="{83542759-1428-4D18-A28F-2E7213CD5854}" sibTransId="{BD96DCB2-8EC2-4F12-A5E6-AC4148DA0738}"/>
    <dgm:cxn modelId="{B222DC90-04AC-4B84-B2FE-3ED3D84E84C1}" type="presOf" srcId="{D615B7FC-DE27-42E7-B13F-00D192E51C1B}" destId="{27A9FFB8-A19C-4B7A-939B-83444019D0C2}" srcOrd="0" destOrd="0" presId="urn:microsoft.com/office/officeart/2005/8/layout/orgChart1"/>
    <dgm:cxn modelId="{39CCD640-80B5-4397-9921-D6C00C157F40}" srcId="{3A26A78F-175A-4FC0-A18B-D91856A7AF78}" destId="{44EEB5AE-7CEE-47F1-BEFF-2E31CEAE0F6C}" srcOrd="1" destOrd="0" parTransId="{832D396A-01EE-4A5F-9056-5504DD755D42}" sibTransId="{E1D75E6E-B50A-4FF8-B13D-C9D948117C96}"/>
    <dgm:cxn modelId="{027B88E4-3C47-41CA-BA35-DCEBEE156E67}" type="presOf" srcId="{A670BE90-3D6C-44E7-A750-D7A7AAD7517B}" destId="{9755E2A7-025C-4F8A-88C9-532911A820FC}" srcOrd="0" destOrd="0" presId="urn:microsoft.com/office/officeart/2005/8/layout/orgChart1"/>
    <dgm:cxn modelId="{1D8B52B9-1C63-4B3B-AAB0-E8DEC4E3EC32}" type="presOf" srcId="{3A26A78F-175A-4FC0-A18B-D91856A7AF78}" destId="{14E594FF-FBAE-4BF2-BA26-A5A3DE59FC78}" srcOrd="0" destOrd="0" presId="urn:microsoft.com/office/officeart/2005/8/layout/orgChart1"/>
    <dgm:cxn modelId="{84B2FD06-7838-4A71-BDAB-E08E93C6288C}" type="presOf" srcId="{9B56963F-AAD6-4349-9AA6-567A82A624AE}" destId="{1B03038C-CCD3-495A-AC3F-4E64A679208F}" srcOrd="0" destOrd="0" presId="urn:microsoft.com/office/officeart/2005/8/layout/orgChart1"/>
    <dgm:cxn modelId="{D0EBD96A-AB40-44D7-AC09-5CF8DD449F61}" type="presParOf" srcId="{BB1D5BBC-05F4-45CA-A8EB-861F4E7BE572}" destId="{544D7D48-5B35-45EA-8EDF-68E780DAE12E}" srcOrd="0" destOrd="0" presId="urn:microsoft.com/office/officeart/2005/8/layout/orgChart1"/>
    <dgm:cxn modelId="{E17A351A-0523-493A-804E-D52125C22B4E}" type="presParOf" srcId="{544D7D48-5B35-45EA-8EDF-68E780DAE12E}" destId="{6286B4B0-7EEC-46C0-8732-37E1BB85B722}" srcOrd="0" destOrd="0" presId="urn:microsoft.com/office/officeart/2005/8/layout/orgChart1"/>
    <dgm:cxn modelId="{906B2B92-55AB-4BAE-B294-BB161F7AEE3A}" type="presParOf" srcId="{6286B4B0-7EEC-46C0-8732-37E1BB85B722}" destId="{9755E2A7-025C-4F8A-88C9-532911A820FC}" srcOrd="0" destOrd="0" presId="urn:microsoft.com/office/officeart/2005/8/layout/orgChart1"/>
    <dgm:cxn modelId="{367E1E01-3836-41CB-90D3-414B777A4E6B}" type="presParOf" srcId="{6286B4B0-7EEC-46C0-8732-37E1BB85B722}" destId="{56586068-0E13-4063-9BE3-15019F39232A}" srcOrd="1" destOrd="0" presId="urn:microsoft.com/office/officeart/2005/8/layout/orgChart1"/>
    <dgm:cxn modelId="{58566D66-C389-48AF-A9C3-31CAE4AA511C}" type="presParOf" srcId="{544D7D48-5B35-45EA-8EDF-68E780DAE12E}" destId="{311251F9-A38C-41B1-83BF-878DB2586170}" srcOrd="1" destOrd="0" presId="urn:microsoft.com/office/officeart/2005/8/layout/orgChart1"/>
    <dgm:cxn modelId="{A3CDC98E-B2D1-4A54-B835-EDBE1C75B39B}" type="presParOf" srcId="{311251F9-A38C-41B1-83BF-878DB2586170}" destId="{1B03038C-CCD3-495A-AC3F-4E64A679208F}" srcOrd="0" destOrd="0" presId="urn:microsoft.com/office/officeart/2005/8/layout/orgChart1"/>
    <dgm:cxn modelId="{82702584-E793-418A-AED9-BA1F467760FB}" type="presParOf" srcId="{311251F9-A38C-41B1-83BF-878DB2586170}" destId="{08933F6F-45E6-4EEA-985E-39B4E401015E}" srcOrd="1" destOrd="0" presId="urn:microsoft.com/office/officeart/2005/8/layout/orgChart1"/>
    <dgm:cxn modelId="{541A86F0-E81D-4224-9C6F-F08FD82D1B81}" type="presParOf" srcId="{08933F6F-45E6-4EEA-985E-39B4E401015E}" destId="{41545DEF-6974-40ED-B31C-ACD4A99788A7}" srcOrd="0" destOrd="0" presId="urn:microsoft.com/office/officeart/2005/8/layout/orgChart1"/>
    <dgm:cxn modelId="{D2445E15-FBD3-457A-B5AC-0061D2B0C3DB}" type="presParOf" srcId="{41545DEF-6974-40ED-B31C-ACD4A99788A7}" destId="{46D850A0-C458-443A-ABA0-B135F79D7DC6}" srcOrd="0" destOrd="0" presId="urn:microsoft.com/office/officeart/2005/8/layout/orgChart1"/>
    <dgm:cxn modelId="{02E9FA53-4386-4641-B038-8986CDC50616}" type="presParOf" srcId="{41545DEF-6974-40ED-B31C-ACD4A99788A7}" destId="{9E2B8DE9-AA16-43B2-A2A2-034184A14751}" srcOrd="1" destOrd="0" presId="urn:microsoft.com/office/officeart/2005/8/layout/orgChart1"/>
    <dgm:cxn modelId="{98E852E2-ED79-47E3-86A2-AA86997BBB2F}" type="presParOf" srcId="{08933F6F-45E6-4EEA-985E-39B4E401015E}" destId="{F1A97299-CA64-4420-A0DE-FD3FAEAA13D7}" srcOrd="1" destOrd="0" presId="urn:microsoft.com/office/officeart/2005/8/layout/orgChart1"/>
    <dgm:cxn modelId="{58106C7C-EFE7-4A0A-BC40-1504C7F1EC56}" type="presParOf" srcId="{08933F6F-45E6-4EEA-985E-39B4E401015E}" destId="{52D5EF16-DAA4-4CDB-906F-12C8D6FDDB1D}" srcOrd="2" destOrd="0" presId="urn:microsoft.com/office/officeart/2005/8/layout/orgChart1"/>
    <dgm:cxn modelId="{410AF71E-7132-4E39-A815-BD6FA50E780B}" type="presParOf" srcId="{52D5EF16-DAA4-4CDB-906F-12C8D6FDDB1D}" destId="{F9948A63-24B4-4BF9-8A1D-FAFC0D9635A7}" srcOrd="0" destOrd="0" presId="urn:microsoft.com/office/officeart/2005/8/layout/orgChart1"/>
    <dgm:cxn modelId="{45C1E326-DC8B-4073-A361-F92C1FFDA167}" type="presParOf" srcId="{52D5EF16-DAA4-4CDB-906F-12C8D6FDDB1D}" destId="{ADF93F07-B60C-4FA5-87E5-DDF007112F12}" srcOrd="1" destOrd="0" presId="urn:microsoft.com/office/officeart/2005/8/layout/orgChart1"/>
    <dgm:cxn modelId="{CB52B61F-2322-463C-93C5-3A00C720E32A}" type="presParOf" srcId="{ADF93F07-B60C-4FA5-87E5-DDF007112F12}" destId="{3414DE22-7243-467C-8F1A-48B68D886934}" srcOrd="0" destOrd="0" presId="urn:microsoft.com/office/officeart/2005/8/layout/orgChart1"/>
    <dgm:cxn modelId="{ED209BCB-0E4B-41C1-9C0F-3DD6E91C170C}" type="presParOf" srcId="{3414DE22-7243-467C-8F1A-48B68D886934}" destId="{F49126EF-597D-443D-9AF7-6E69AF947C9A}" srcOrd="0" destOrd="0" presId="urn:microsoft.com/office/officeart/2005/8/layout/orgChart1"/>
    <dgm:cxn modelId="{AB801357-4868-43CC-B46E-D123F0F6914D}" type="presParOf" srcId="{3414DE22-7243-467C-8F1A-48B68D886934}" destId="{D427FD1D-4B0D-4917-BF5C-70BA3C989A53}" srcOrd="1" destOrd="0" presId="urn:microsoft.com/office/officeart/2005/8/layout/orgChart1"/>
    <dgm:cxn modelId="{5923C40C-4B2D-4959-9478-C8DF764AC55D}" type="presParOf" srcId="{ADF93F07-B60C-4FA5-87E5-DDF007112F12}" destId="{82F61207-957B-4F7E-A81E-56E910AB0B01}" srcOrd="1" destOrd="0" presId="urn:microsoft.com/office/officeart/2005/8/layout/orgChart1"/>
    <dgm:cxn modelId="{0E599F18-281F-4D71-AF15-56C700B0FE45}" type="presParOf" srcId="{ADF93F07-B60C-4FA5-87E5-DDF007112F12}" destId="{FADBE9D7-CAB0-4159-8B2E-E26795B4F010}" srcOrd="2" destOrd="0" presId="urn:microsoft.com/office/officeart/2005/8/layout/orgChart1"/>
    <dgm:cxn modelId="{F4B0DF16-B137-4EBA-B59F-55CAFC15AC17}" type="presParOf" srcId="{52D5EF16-DAA4-4CDB-906F-12C8D6FDDB1D}" destId="{8FD54F12-C341-4ED5-A595-22F40D15717A}" srcOrd="2" destOrd="0" presId="urn:microsoft.com/office/officeart/2005/8/layout/orgChart1"/>
    <dgm:cxn modelId="{78E9D7BB-D8AF-4E84-99D1-32AB07989380}" type="presParOf" srcId="{52D5EF16-DAA4-4CDB-906F-12C8D6FDDB1D}" destId="{CAAD7592-4054-49BF-8457-ED939BB9874D}" srcOrd="3" destOrd="0" presId="urn:microsoft.com/office/officeart/2005/8/layout/orgChart1"/>
    <dgm:cxn modelId="{E718B19B-7527-4AE5-87F9-C4A72AF153A5}" type="presParOf" srcId="{CAAD7592-4054-49BF-8457-ED939BB9874D}" destId="{8DB9FC02-AB69-4499-865E-762F289865E3}" srcOrd="0" destOrd="0" presId="urn:microsoft.com/office/officeart/2005/8/layout/orgChart1"/>
    <dgm:cxn modelId="{CD5F42CF-A2DA-48D5-BE4E-FD15E8DE0CF2}" type="presParOf" srcId="{8DB9FC02-AB69-4499-865E-762F289865E3}" destId="{8BB9BCBE-82F1-4A52-A309-B9FD8CAD3AA1}" srcOrd="0" destOrd="0" presId="urn:microsoft.com/office/officeart/2005/8/layout/orgChart1"/>
    <dgm:cxn modelId="{DBE4B28F-FD4D-4CDD-BAEF-934FE7F34FD1}" type="presParOf" srcId="{8DB9FC02-AB69-4499-865E-762F289865E3}" destId="{497A29D3-76C8-4006-8E6B-9E4B7CE3B128}" srcOrd="1" destOrd="0" presId="urn:microsoft.com/office/officeart/2005/8/layout/orgChart1"/>
    <dgm:cxn modelId="{A2C9F4C9-3186-4BF3-998D-C36EE6AB0675}" type="presParOf" srcId="{CAAD7592-4054-49BF-8457-ED939BB9874D}" destId="{7CA0D03D-8124-42B5-B12C-A4980F20B55F}" srcOrd="1" destOrd="0" presId="urn:microsoft.com/office/officeart/2005/8/layout/orgChart1"/>
    <dgm:cxn modelId="{9F053F4D-30FB-45E0-923C-B3E62BA357B4}" type="presParOf" srcId="{CAAD7592-4054-49BF-8457-ED939BB9874D}" destId="{5FBA7D3E-2EF5-4BC1-BD43-669A71C9E828}" srcOrd="2" destOrd="0" presId="urn:microsoft.com/office/officeart/2005/8/layout/orgChart1"/>
    <dgm:cxn modelId="{C7C7C9CE-A700-42D5-A402-F318D3189FF7}" type="presParOf" srcId="{52D5EF16-DAA4-4CDB-906F-12C8D6FDDB1D}" destId="{FC6580E2-F6AD-4081-8071-FCE9CFC5F6B3}" srcOrd="4" destOrd="0" presId="urn:microsoft.com/office/officeart/2005/8/layout/orgChart1"/>
    <dgm:cxn modelId="{9F859C58-2077-4864-AB82-9AEDFD2941F5}" type="presParOf" srcId="{52D5EF16-DAA4-4CDB-906F-12C8D6FDDB1D}" destId="{6C4B88D6-A9A4-4D1D-AC94-1BF4E30918E0}" srcOrd="5" destOrd="0" presId="urn:microsoft.com/office/officeart/2005/8/layout/orgChart1"/>
    <dgm:cxn modelId="{207F6FFC-21B9-4889-9333-F45CAC1D5721}" type="presParOf" srcId="{6C4B88D6-A9A4-4D1D-AC94-1BF4E30918E0}" destId="{9E0641CC-4671-46DC-A7E7-82DEEBA16F47}" srcOrd="0" destOrd="0" presId="urn:microsoft.com/office/officeart/2005/8/layout/orgChart1"/>
    <dgm:cxn modelId="{7B6AD0B1-775F-4F40-9D5D-1B24C4461767}" type="presParOf" srcId="{9E0641CC-4671-46DC-A7E7-82DEEBA16F47}" destId="{49F770A1-8592-4CDF-91CA-1EDA659B4481}" srcOrd="0" destOrd="0" presId="urn:microsoft.com/office/officeart/2005/8/layout/orgChart1"/>
    <dgm:cxn modelId="{0C962702-6F86-4A80-8F9C-C0AD06552576}" type="presParOf" srcId="{9E0641CC-4671-46DC-A7E7-82DEEBA16F47}" destId="{BFAF1CBC-FD08-40AC-B3AD-B6E4C42EF250}" srcOrd="1" destOrd="0" presId="urn:microsoft.com/office/officeart/2005/8/layout/orgChart1"/>
    <dgm:cxn modelId="{F775713E-083F-4D72-9947-464BE5C4036A}" type="presParOf" srcId="{6C4B88D6-A9A4-4D1D-AC94-1BF4E30918E0}" destId="{A11AECE6-742B-4066-8676-2497EFE94D7D}" srcOrd="1" destOrd="0" presId="urn:microsoft.com/office/officeart/2005/8/layout/orgChart1"/>
    <dgm:cxn modelId="{E019B9E3-52CC-4384-BE9F-2AB1005E0FC2}" type="presParOf" srcId="{6C4B88D6-A9A4-4D1D-AC94-1BF4E30918E0}" destId="{4234E8F5-4A9C-4580-9E89-7A3573E3AF2A}" srcOrd="2" destOrd="0" presId="urn:microsoft.com/office/officeart/2005/8/layout/orgChart1"/>
    <dgm:cxn modelId="{60DB2D04-CD46-4114-8EE8-A645D854B12E}" type="presParOf" srcId="{311251F9-A38C-41B1-83BF-878DB2586170}" destId="{CCA5BDD2-7784-4176-8517-B37588879D88}" srcOrd="2" destOrd="0" presId="urn:microsoft.com/office/officeart/2005/8/layout/orgChart1"/>
    <dgm:cxn modelId="{0526E377-DBBF-46F0-8C2F-F2FB1974E4E8}" type="presParOf" srcId="{311251F9-A38C-41B1-83BF-878DB2586170}" destId="{CEFCAD75-1543-4613-A4E2-3346231048E8}" srcOrd="3" destOrd="0" presId="urn:microsoft.com/office/officeart/2005/8/layout/orgChart1"/>
    <dgm:cxn modelId="{1A26FD5E-7DFD-4574-BA95-B4B932307D06}" type="presParOf" srcId="{CEFCAD75-1543-4613-A4E2-3346231048E8}" destId="{50DC902E-55AA-455E-8E6E-024B56011DE9}" srcOrd="0" destOrd="0" presId="urn:microsoft.com/office/officeart/2005/8/layout/orgChart1"/>
    <dgm:cxn modelId="{AC1693F8-3F5B-4B5D-A9D6-74386EB33961}" type="presParOf" srcId="{50DC902E-55AA-455E-8E6E-024B56011DE9}" destId="{B6C54240-2842-431D-AB05-F5D7ED5DF368}" srcOrd="0" destOrd="0" presId="urn:microsoft.com/office/officeart/2005/8/layout/orgChart1"/>
    <dgm:cxn modelId="{61D1F0A4-F3D4-44DE-92BD-0F007FA8D6EE}" type="presParOf" srcId="{50DC902E-55AA-455E-8E6E-024B56011DE9}" destId="{F7C0943D-9F0F-4A26-91AF-A2106300823D}" srcOrd="1" destOrd="0" presId="urn:microsoft.com/office/officeart/2005/8/layout/orgChart1"/>
    <dgm:cxn modelId="{2A9CF585-4CA8-468A-8977-4C8C74F84401}" type="presParOf" srcId="{CEFCAD75-1543-4613-A4E2-3346231048E8}" destId="{394F54DF-EA27-4F40-8230-BA95876FD324}" srcOrd="1" destOrd="0" presId="urn:microsoft.com/office/officeart/2005/8/layout/orgChart1"/>
    <dgm:cxn modelId="{83A212FF-52E8-4C58-ACBC-375BCB852A28}" type="presParOf" srcId="{CEFCAD75-1543-4613-A4E2-3346231048E8}" destId="{D1726920-3D1D-45A8-8CAB-CE1CDB084C00}" srcOrd="2" destOrd="0" presId="urn:microsoft.com/office/officeart/2005/8/layout/orgChart1"/>
    <dgm:cxn modelId="{97B95DDC-65DD-43A8-8404-D103C8ACD792}" type="presParOf" srcId="{D1726920-3D1D-45A8-8CAB-CE1CDB084C00}" destId="{27A9FFB8-A19C-4B7A-939B-83444019D0C2}" srcOrd="0" destOrd="0" presId="urn:microsoft.com/office/officeart/2005/8/layout/orgChart1"/>
    <dgm:cxn modelId="{3DF7481F-8178-4E57-9889-2B729A3E8F58}" type="presParOf" srcId="{D1726920-3D1D-45A8-8CAB-CE1CDB084C00}" destId="{289375D5-F977-42A4-91C2-F99C622B8C05}" srcOrd="1" destOrd="0" presId="urn:microsoft.com/office/officeart/2005/8/layout/orgChart1"/>
    <dgm:cxn modelId="{D150076C-FC7E-4AC7-9E99-C78628232F0B}" type="presParOf" srcId="{289375D5-F977-42A4-91C2-F99C622B8C05}" destId="{D8FFB701-E178-4837-B833-26BFB4C5F231}" srcOrd="0" destOrd="0" presId="urn:microsoft.com/office/officeart/2005/8/layout/orgChart1"/>
    <dgm:cxn modelId="{590DB124-6FA2-4B90-8531-21F10F42F67E}" type="presParOf" srcId="{D8FFB701-E178-4837-B833-26BFB4C5F231}" destId="{14E594FF-FBAE-4BF2-BA26-A5A3DE59FC78}" srcOrd="0" destOrd="0" presId="urn:microsoft.com/office/officeart/2005/8/layout/orgChart1"/>
    <dgm:cxn modelId="{765CB32D-588E-41F6-AA80-9AB2F5F05359}" type="presParOf" srcId="{D8FFB701-E178-4837-B833-26BFB4C5F231}" destId="{BAA8DB51-84E5-4120-96B1-D4EBD99EBBE1}" srcOrd="1" destOrd="0" presId="urn:microsoft.com/office/officeart/2005/8/layout/orgChart1"/>
    <dgm:cxn modelId="{1208D4FE-8166-4985-99E3-8F81C87573E3}" type="presParOf" srcId="{289375D5-F977-42A4-91C2-F99C622B8C05}" destId="{5D86CDE6-FA74-4CC9-9C87-7F19CA654709}" srcOrd="1" destOrd="0" presId="urn:microsoft.com/office/officeart/2005/8/layout/orgChart1"/>
    <dgm:cxn modelId="{3B9BF1E5-B52B-4F41-8E1E-9E63DA3F0FC4}" type="presParOf" srcId="{289375D5-F977-42A4-91C2-F99C622B8C05}" destId="{83C6C6D7-320F-4D71-81F9-0FBAD2C5697E}" srcOrd="2" destOrd="0" presId="urn:microsoft.com/office/officeart/2005/8/layout/orgChart1"/>
    <dgm:cxn modelId="{FFFB28F3-3646-44EC-8E0D-23593DB61983}" type="presParOf" srcId="{83C6C6D7-320F-4D71-81F9-0FBAD2C5697E}" destId="{678806A2-986B-4F01-BA17-0C83BD28167A}" srcOrd="0" destOrd="0" presId="urn:microsoft.com/office/officeart/2005/8/layout/orgChart1"/>
    <dgm:cxn modelId="{5005ABE8-A8A9-48CE-B70D-EC809544A40B}" type="presParOf" srcId="{83C6C6D7-320F-4D71-81F9-0FBAD2C5697E}" destId="{1596CAD9-3795-437D-9338-7A62B8A0DC32}" srcOrd="1" destOrd="0" presId="urn:microsoft.com/office/officeart/2005/8/layout/orgChart1"/>
    <dgm:cxn modelId="{AA0EDC79-0537-43E2-8D0F-58AA34C0E3CF}" type="presParOf" srcId="{1596CAD9-3795-437D-9338-7A62B8A0DC32}" destId="{E15C5AD0-8CB9-4852-81AB-9DC6C8E02C9F}" srcOrd="0" destOrd="0" presId="urn:microsoft.com/office/officeart/2005/8/layout/orgChart1"/>
    <dgm:cxn modelId="{6BF4F50C-FECB-4A3E-B49E-CF9D75073FE7}" type="presParOf" srcId="{E15C5AD0-8CB9-4852-81AB-9DC6C8E02C9F}" destId="{602AAF72-0B7A-41CB-AB79-259402D3FB3D}" srcOrd="0" destOrd="0" presId="urn:microsoft.com/office/officeart/2005/8/layout/orgChart1"/>
    <dgm:cxn modelId="{56022731-BDB8-46F2-81A6-9E171104D926}" type="presParOf" srcId="{E15C5AD0-8CB9-4852-81AB-9DC6C8E02C9F}" destId="{BDD4BCA7-C93F-4C9F-8279-0FC1BCB80F27}" srcOrd="1" destOrd="0" presId="urn:microsoft.com/office/officeart/2005/8/layout/orgChart1"/>
    <dgm:cxn modelId="{B8B1C54E-BBE5-46EE-A3C9-42669B8E87AF}" type="presParOf" srcId="{1596CAD9-3795-437D-9338-7A62B8A0DC32}" destId="{2FF108E5-09E3-4665-83FA-453DDA75A721}" srcOrd="1" destOrd="0" presId="urn:microsoft.com/office/officeart/2005/8/layout/orgChart1"/>
    <dgm:cxn modelId="{2AFF99F0-CA69-4434-82AB-927F99C656F3}" type="presParOf" srcId="{1596CAD9-3795-437D-9338-7A62B8A0DC32}" destId="{7B9569B9-C1EB-495C-BA28-E0C7D6401ED5}" srcOrd="2" destOrd="0" presId="urn:microsoft.com/office/officeart/2005/8/layout/orgChart1"/>
    <dgm:cxn modelId="{052B5EBE-EC62-4CA4-9B5E-8A50B3634D18}" type="presParOf" srcId="{83C6C6D7-320F-4D71-81F9-0FBAD2C5697E}" destId="{0172A01D-E8D3-4412-9DB3-6390EB6FF10C}" srcOrd="2" destOrd="0" presId="urn:microsoft.com/office/officeart/2005/8/layout/orgChart1"/>
    <dgm:cxn modelId="{AC86B763-5C73-4EF6-9727-F9AFAAE60373}" type="presParOf" srcId="{83C6C6D7-320F-4D71-81F9-0FBAD2C5697E}" destId="{1C9A6589-4889-47E9-9F33-4D8B593F05ED}" srcOrd="3" destOrd="0" presId="urn:microsoft.com/office/officeart/2005/8/layout/orgChart1"/>
    <dgm:cxn modelId="{26BFD13C-B1E5-4D57-BFDB-8200F9745072}" type="presParOf" srcId="{1C9A6589-4889-47E9-9F33-4D8B593F05ED}" destId="{9CE39836-CDB3-4553-B092-F13984037D9D}" srcOrd="0" destOrd="0" presId="urn:microsoft.com/office/officeart/2005/8/layout/orgChart1"/>
    <dgm:cxn modelId="{F6078089-A0BC-4DF1-9B99-BD7BCEE4F8B3}" type="presParOf" srcId="{9CE39836-CDB3-4553-B092-F13984037D9D}" destId="{6A399CE6-9F76-4546-8EC4-E533DA6845EE}" srcOrd="0" destOrd="0" presId="urn:microsoft.com/office/officeart/2005/8/layout/orgChart1"/>
    <dgm:cxn modelId="{285D9DB8-3AB3-40E6-B837-BCCCFA638058}" type="presParOf" srcId="{9CE39836-CDB3-4553-B092-F13984037D9D}" destId="{E427262B-2FAF-40B1-9159-C44A1F9C1930}" srcOrd="1" destOrd="0" presId="urn:microsoft.com/office/officeart/2005/8/layout/orgChart1"/>
    <dgm:cxn modelId="{F29EAC64-066D-4661-9629-8D24500B6C55}" type="presParOf" srcId="{1C9A6589-4889-47E9-9F33-4D8B593F05ED}" destId="{4077AB22-68EB-49BC-B3E0-50D6CA0BB0EA}" srcOrd="1" destOrd="0" presId="urn:microsoft.com/office/officeart/2005/8/layout/orgChart1"/>
    <dgm:cxn modelId="{73695AAE-1EE7-4ED1-8312-B0D99A9BDC10}" type="presParOf" srcId="{1C9A6589-4889-47E9-9F33-4D8B593F05ED}" destId="{BC60D60E-F49D-41E8-B2EC-E1323674D79D}" srcOrd="2" destOrd="0" presId="urn:microsoft.com/office/officeart/2005/8/layout/orgChart1"/>
    <dgm:cxn modelId="{4CFF58E1-04A7-4BC4-A17E-F65B2D6C9D0C}" type="presParOf" srcId="{D1726920-3D1D-45A8-8CAB-CE1CDB084C00}" destId="{B429D029-04D1-46A6-8BF8-84059BD99A6B}" srcOrd="2" destOrd="0" presId="urn:microsoft.com/office/officeart/2005/8/layout/orgChart1"/>
    <dgm:cxn modelId="{A30E2FAF-1587-406B-8413-71FD9E129864}" type="presParOf" srcId="{D1726920-3D1D-45A8-8CAB-CE1CDB084C00}" destId="{6F051FB0-891D-460B-B8A7-0C71DC5981DB}" srcOrd="3" destOrd="0" presId="urn:microsoft.com/office/officeart/2005/8/layout/orgChart1"/>
    <dgm:cxn modelId="{D8A8C933-4A40-4D85-AD04-38D204302140}" type="presParOf" srcId="{6F051FB0-891D-460B-B8A7-0C71DC5981DB}" destId="{E852FC9C-1BE7-46F7-BC6C-D1FC664A757D}" srcOrd="0" destOrd="0" presId="urn:microsoft.com/office/officeart/2005/8/layout/orgChart1"/>
    <dgm:cxn modelId="{5346550E-0EF2-472C-A418-403885B61486}" type="presParOf" srcId="{E852FC9C-1BE7-46F7-BC6C-D1FC664A757D}" destId="{853A3826-57D8-422E-B1A8-2160CC68F4B2}" srcOrd="0" destOrd="0" presId="urn:microsoft.com/office/officeart/2005/8/layout/orgChart1"/>
    <dgm:cxn modelId="{BB9D56B1-63D0-4B8C-91F0-AA3408EBE3BB}" type="presParOf" srcId="{E852FC9C-1BE7-46F7-BC6C-D1FC664A757D}" destId="{499420A0-3E1D-432F-83FA-775783BF7979}" srcOrd="1" destOrd="0" presId="urn:microsoft.com/office/officeart/2005/8/layout/orgChart1"/>
    <dgm:cxn modelId="{D8C9988D-B26E-4634-8621-6C2F27BA9708}" type="presParOf" srcId="{6F051FB0-891D-460B-B8A7-0C71DC5981DB}" destId="{49ED1DC7-3875-44B8-9B90-97FE747C37BC}" srcOrd="1" destOrd="0" presId="urn:microsoft.com/office/officeart/2005/8/layout/orgChart1"/>
    <dgm:cxn modelId="{C646CB0F-CE68-4EC8-8A02-2F606359A0A1}" type="presParOf" srcId="{6F051FB0-891D-460B-B8A7-0C71DC5981DB}" destId="{E2EC5E8B-071A-400B-9C4A-C305219E7CED}" srcOrd="2" destOrd="0" presId="urn:microsoft.com/office/officeart/2005/8/layout/orgChart1"/>
    <dgm:cxn modelId="{3DCD0E25-0363-4FE5-969F-9B1DCE4A4007}" type="presParOf" srcId="{544D7D48-5B35-45EA-8EDF-68E780DAE12E}" destId="{1CC2335A-A7BE-4098-BADB-1AE382A921FB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7DDB29F-821F-4739-A256-5D174C0241DF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D2C14-A90B-490B-A54E-955016B02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Describe the differences between the 2 projection types…3D and Multiview, and the differences among the 3D types</a:t>
            </a:r>
          </a:p>
          <a:p>
            <a:pPr eaLnBrk="1" hangingPunct="1"/>
            <a:r>
              <a:rPr lang="en-US" smtClean="0"/>
              <a:t>Isometric = all angles the same, 30 degrees from the horizontal</a:t>
            </a:r>
          </a:p>
          <a:p>
            <a:pPr eaLnBrk="1" hangingPunct="1"/>
            <a:r>
              <a:rPr lang="en-US" smtClean="0"/>
              <a:t>Perspective = lines meet at a point in the distance</a:t>
            </a:r>
          </a:p>
          <a:p>
            <a:pPr eaLnBrk="1" hangingPunct="1"/>
            <a:r>
              <a:rPr lang="en-US" smtClean="0"/>
              <a:t>Trimetric = all angles are unequal and angle to the horizontal is arbitrary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Point out that for sketching in EDC, isometric and oblique projections are primarily used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Explain the difference between orthographic and auxiliary views and why auxiliary views are used</a:t>
            </a:r>
          </a:p>
          <a:p>
            <a:pPr eaLnBrk="1" hangingPunct="1"/>
            <a:r>
              <a:rPr lang="en-US" smtClean="0"/>
              <a:t>US and Canada use 3</a:t>
            </a:r>
            <a:r>
              <a:rPr lang="en-US" baseline="30000" smtClean="0"/>
              <a:t>rd</a:t>
            </a:r>
            <a:r>
              <a:rPr lang="en-US" smtClean="0"/>
              <a:t> angle = like opening up a box so the right side view is on the right side</a:t>
            </a:r>
          </a:p>
          <a:p>
            <a:pPr eaLnBrk="1" hangingPunct="1"/>
            <a:r>
              <a:rPr lang="en-US" smtClean="0"/>
              <a:t>Rest of the world = first angle, formed by rotating object to the left so you see the right side view on the left side of the projection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BE3AA-91F5-4A07-B5EA-21D5920715A1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210C5-60B6-41BC-A4B8-9267240C3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39E8D-1DDC-4F40-BBE3-BD4CD52391A6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F1C35-22EA-48B4-8B7C-318808F84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9814D-3918-4F15-8AB7-34DC826D4F39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3C6CC-E348-43B6-92F5-0E38D5F72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19859-78FD-49D2-83B7-EEFB75C6FD7B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1A7F9-D122-411E-8FAB-F7A4858F2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A569-097C-4A58-B8A6-0426B385DD78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5FEF3-B7C1-4CD7-917A-650815C4A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790DD-ADCD-483B-9A14-A333E5252C91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A2D71-3B70-40D2-85A2-81F08106D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5EF6F-19B7-47F9-8997-BA48AEE4BA50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C1EA5-0D5C-441F-8107-9C51E2A62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4145A-00A9-42E4-A83F-2B265F70FCDF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96E5B-6784-436E-8C82-44BF3C457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2E08A-6BF0-45C2-806C-C5433B8A45CD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D7243-363F-4268-8E13-4009D5666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1E0E4-C476-491E-A475-695FD34A1E46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24E55-94FC-4947-8FB7-967D06BF0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04C2A-E1E4-49A6-B62F-415DF3EF8CC3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07A93-EB7E-414B-883C-38D640698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1892D-9B58-4A7E-AE86-EBFD6E2D6793}" type="datetimeFigureOut">
              <a:rPr lang="en-US"/>
              <a:pPr>
                <a:defRPr/>
              </a:pPr>
              <a:t>1/30/2009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4A3BFE-9DE6-4371-8DBD-07A458259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6" r:id="rId1"/>
    <p:sldLayoutId id="2147483750" r:id="rId2"/>
    <p:sldLayoutId id="2147483757" r:id="rId3"/>
    <p:sldLayoutId id="2147483751" r:id="rId4"/>
    <p:sldLayoutId id="2147483758" r:id="rId5"/>
    <p:sldLayoutId id="2147483752" r:id="rId6"/>
    <p:sldLayoutId id="2147483753" r:id="rId7"/>
    <p:sldLayoutId id="2147483759" r:id="rId8"/>
    <p:sldLayoutId id="2147483760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Graphics Projections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82880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073" y="1874664"/>
          <a:ext cx="8147241" cy="4443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val 6"/>
          <p:cNvSpPr/>
          <p:nvPr/>
        </p:nvSpPr>
        <p:spPr>
          <a:xfrm>
            <a:off x="152400" y="3886200"/>
            <a:ext cx="24384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0" y="168275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482" name="Oval 4"/>
          <p:cNvSpPr>
            <a:spLocks noChangeArrowheads="1"/>
          </p:cNvSpPr>
          <p:nvPr/>
        </p:nvSpPr>
        <p:spPr bwMode="auto">
          <a:xfrm>
            <a:off x="914400" y="3810000"/>
            <a:ext cx="15240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5"/>
          <p:cNvSpPr>
            <a:spLocks noChangeArrowheads="1"/>
          </p:cNvSpPr>
          <p:nvPr/>
        </p:nvSpPr>
        <p:spPr bwMode="auto">
          <a:xfrm>
            <a:off x="5334000" y="3886200"/>
            <a:ext cx="15240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116</TotalTime>
  <Words>124</Words>
  <Application>Microsoft Office PowerPoint</Application>
  <PresentationFormat>On-screen Show (4:3)</PresentationFormat>
  <Paragraphs>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Franklin Gothic Book</vt:lpstr>
      <vt:lpstr>Wingdings 2</vt:lpstr>
      <vt:lpstr>Calibri</vt:lpstr>
      <vt:lpstr>Technic</vt:lpstr>
      <vt:lpstr>Technic</vt:lpstr>
      <vt:lpstr>Technic</vt:lpstr>
      <vt:lpstr>Technic</vt:lpstr>
      <vt:lpstr>Technic</vt:lpstr>
      <vt:lpstr>Technic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Kiki</dc:creator>
  <cp:lastModifiedBy>Kiki Zissimopoulos</cp:lastModifiedBy>
  <cp:revision>15</cp:revision>
  <dcterms:created xsi:type="dcterms:W3CDTF">2009-01-23T04:06:56Z</dcterms:created>
  <dcterms:modified xsi:type="dcterms:W3CDTF">2009-01-30T16:57:00Z</dcterms:modified>
</cp:coreProperties>
</file>